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58" r:id="rId4"/>
    <p:sldId id="264" r:id="rId5"/>
    <p:sldId id="265" r:id="rId6"/>
    <p:sldId id="266" r:id="rId7"/>
    <p:sldId id="272" r:id="rId8"/>
    <p:sldId id="270" r:id="rId9"/>
    <p:sldId id="263" r:id="rId10"/>
    <p:sldId id="269" r:id="rId11"/>
    <p:sldId id="271" r:id="rId12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400"/>
    <a:srgbClr val="50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89" autoAdjust="0"/>
  </p:normalViewPr>
  <p:slideViewPr>
    <p:cSldViewPr snapToGrid="0" snapToObjects="1">
      <p:cViewPr varScale="1">
        <p:scale>
          <a:sx n="66" d="100"/>
          <a:sy n="66" d="100"/>
        </p:scale>
        <p:origin x="58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0B885-8FCF-4CC2-A02D-F6F3ACF034A2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0FB7D32-0B6D-427B-B595-87BD6F55D80A}">
      <dgm:prSet phldrT="[Text]" custT="1"/>
      <dgm:spPr/>
      <dgm:t>
        <a:bodyPr/>
        <a:lstStyle/>
        <a:p>
          <a:r>
            <a:rPr lang="sv-SE" sz="900" dirty="0" smtClean="0"/>
            <a:t>Rektor</a:t>
          </a:r>
          <a:endParaRPr lang="sv-SE" sz="900" dirty="0"/>
        </a:p>
      </dgm:t>
    </dgm:pt>
    <dgm:pt modelId="{3024A1A4-5963-4CCF-B693-F3B6436F2CE9}" type="parTrans" cxnId="{B6B33C37-B2BC-4978-964B-862248ABBF80}">
      <dgm:prSet/>
      <dgm:spPr/>
      <dgm:t>
        <a:bodyPr/>
        <a:lstStyle/>
        <a:p>
          <a:endParaRPr lang="sv-SE" sz="900"/>
        </a:p>
      </dgm:t>
    </dgm:pt>
    <dgm:pt modelId="{D9343020-1EBA-47E7-A23E-1698D71A875B}" type="sibTrans" cxnId="{B6B33C37-B2BC-4978-964B-862248ABBF80}">
      <dgm:prSet/>
      <dgm:spPr/>
      <dgm:t>
        <a:bodyPr/>
        <a:lstStyle/>
        <a:p>
          <a:endParaRPr lang="sv-SE" sz="900"/>
        </a:p>
      </dgm:t>
    </dgm:pt>
    <dgm:pt modelId="{2EAEC043-538D-4CCD-B179-AB0D307B29C9}" type="asst">
      <dgm:prSet phldrT="[Text]" custT="1"/>
      <dgm:spPr/>
      <dgm:t>
        <a:bodyPr/>
        <a:lstStyle/>
        <a:p>
          <a:r>
            <a:rPr lang="sv-SE" sz="900" dirty="0" smtClean="0"/>
            <a:t>Vicerektorer</a:t>
          </a:r>
          <a:endParaRPr lang="sv-SE" sz="900" dirty="0"/>
        </a:p>
      </dgm:t>
    </dgm:pt>
    <dgm:pt modelId="{6BC2B75A-86F8-411A-9113-DB76ED345184}" type="parTrans" cxnId="{EF26798F-740A-4E45-8B0F-68A85CD93E92}">
      <dgm:prSet/>
      <dgm:spPr/>
      <dgm:t>
        <a:bodyPr/>
        <a:lstStyle/>
        <a:p>
          <a:endParaRPr lang="sv-SE" sz="900"/>
        </a:p>
      </dgm:t>
    </dgm:pt>
    <dgm:pt modelId="{B2C2D3EC-4C46-4E80-82D1-11E3F76DDE64}" type="sibTrans" cxnId="{EF26798F-740A-4E45-8B0F-68A85CD93E92}">
      <dgm:prSet/>
      <dgm:spPr/>
      <dgm:t>
        <a:bodyPr/>
        <a:lstStyle/>
        <a:p>
          <a:endParaRPr lang="sv-SE" sz="900"/>
        </a:p>
      </dgm:t>
    </dgm:pt>
    <dgm:pt modelId="{4C139E2C-7DC7-4610-AC9C-A23A84D53412}">
      <dgm:prSet phldrT="[Text]" custT="1"/>
      <dgm:spPr/>
      <dgm:t>
        <a:bodyPr/>
        <a:lstStyle/>
        <a:p>
          <a:r>
            <a:rPr lang="sv-SE" sz="900" dirty="0" smtClean="0"/>
            <a:t>Sektion </a:t>
          </a:r>
        </a:p>
        <a:p>
          <a:r>
            <a:rPr lang="sv-SE" sz="900" dirty="0" smtClean="0"/>
            <a:t>Lärande och Miljö</a:t>
          </a:r>
          <a:endParaRPr lang="sv-SE" sz="900" dirty="0"/>
        </a:p>
      </dgm:t>
    </dgm:pt>
    <dgm:pt modelId="{58C34702-D85B-4050-B8E6-7E20C87A916B}" type="parTrans" cxnId="{28472FB3-BC5F-414D-8BE3-9179C115BEF9}">
      <dgm:prSet/>
      <dgm:spPr/>
      <dgm:t>
        <a:bodyPr/>
        <a:lstStyle/>
        <a:p>
          <a:endParaRPr lang="sv-SE" sz="900"/>
        </a:p>
      </dgm:t>
    </dgm:pt>
    <dgm:pt modelId="{49100262-FC73-4B48-9E69-26E9A62572AE}" type="sibTrans" cxnId="{28472FB3-BC5F-414D-8BE3-9179C115BEF9}">
      <dgm:prSet/>
      <dgm:spPr/>
      <dgm:t>
        <a:bodyPr/>
        <a:lstStyle/>
        <a:p>
          <a:endParaRPr lang="sv-SE" sz="900"/>
        </a:p>
      </dgm:t>
    </dgm:pt>
    <dgm:pt modelId="{51368FE1-5794-4104-B77B-B99720D8AED1}">
      <dgm:prSet phldrT="[Text]" custT="1"/>
      <dgm:spPr/>
      <dgm:t>
        <a:bodyPr/>
        <a:lstStyle/>
        <a:p>
          <a:r>
            <a:rPr lang="sv-SE" sz="900" dirty="0" smtClean="0"/>
            <a:t>Högskolegemensam</a:t>
          </a:r>
        </a:p>
        <a:p>
          <a:r>
            <a:rPr lang="sv-SE" sz="900" dirty="0" smtClean="0"/>
            <a:t> stödverksamhet</a:t>
          </a:r>
          <a:endParaRPr lang="sv-SE" sz="900" dirty="0"/>
        </a:p>
      </dgm:t>
    </dgm:pt>
    <dgm:pt modelId="{F598F6B2-103E-46BF-88C8-687EC80B670B}" type="parTrans" cxnId="{2F950327-2445-4D69-AD85-A4E02A17C2AB}">
      <dgm:prSet/>
      <dgm:spPr/>
      <dgm:t>
        <a:bodyPr/>
        <a:lstStyle/>
        <a:p>
          <a:endParaRPr lang="sv-SE" sz="900"/>
        </a:p>
      </dgm:t>
    </dgm:pt>
    <dgm:pt modelId="{498884F7-40BB-49F1-9684-AC652713CB85}" type="sibTrans" cxnId="{2F950327-2445-4D69-AD85-A4E02A17C2AB}">
      <dgm:prSet/>
      <dgm:spPr/>
      <dgm:t>
        <a:bodyPr/>
        <a:lstStyle/>
        <a:p>
          <a:endParaRPr lang="sv-SE" sz="900"/>
        </a:p>
      </dgm:t>
    </dgm:pt>
    <dgm:pt modelId="{B3ABC623-7582-4D4F-BDFB-566339D62810}">
      <dgm:prSet phldrT="[Text]" custT="1"/>
      <dgm:spPr/>
      <dgm:t>
        <a:bodyPr/>
        <a:lstStyle/>
        <a:p>
          <a:r>
            <a:rPr lang="sv-SE" sz="900" dirty="0" smtClean="0"/>
            <a:t>Sektion</a:t>
          </a:r>
        </a:p>
        <a:p>
          <a:r>
            <a:rPr lang="sv-SE" sz="900" dirty="0" smtClean="0"/>
            <a:t> Hälsa och Samhälle</a:t>
          </a:r>
          <a:endParaRPr lang="sv-SE" sz="900" dirty="0"/>
        </a:p>
      </dgm:t>
    </dgm:pt>
    <dgm:pt modelId="{8E9485D6-B93E-45E1-844B-19D1371AB857}" type="parTrans" cxnId="{52179E4C-A2B4-4088-A9CE-69DB336A1FD2}">
      <dgm:prSet/>
      <dgm:spPr/>
      <dgm:t>
        <a:bodyPr/>
        <a:lstStyle/>
        <a:p>
          <a:endParaRPr lang="sv-SE" sz="900"/>
        </a:p>
      </dgm:t>
    </dgm:pt>
    <dgm:pt modelId="{2A493126-CE86-4A28-86B7-2A16F86572D1}" type="sibTrans" cxnId="{52179E4C-A2B4-4088-A9CE-69DB336A1FD2}">
      <dgm:prSet/>
      <dgm:spPr/>
      <dgm:t>
        <a:bodyPr/>
        <a:lstStyle/>
        <a:p>
          <a:endParaRPr lang="sv-SE" sz="900"/>
        </a:p>
      </dgm:t>
    </dgm:pt>
    <dgm:pt modelId="{BDA48DD9-2702-4C8F-B621-C0CD7A54E44C}" type="asst">
      <dgm:prSet custT="1"/>
      <dgm:spPr/>
      <dgm:t>
        <a:bodyPr/>
        <a:lstStyle/>
        <a:p>
          <a:r>
            <a:rPr lang="sv-SE" sz="900" dirty="0" smtClean="0"/>
            <a:t>Prorektor</a:t>
          </a:r>
          <a:endParaRPr lang="sv-SE" sz="900" dirty="0"/>
        </a:p>
      </dgm:t>
    </dgm:pt>
    <dgm:pt modelId="{6C69C92C-3D60-45E2-9AFC-7A7F5C61D262}" type="parTrans" cxnId="{5A9081AB-CB94-4154-A8AB-897285A51510}">
      <dgm:prSet/>
      <dgm:spPr/>
      <dgm:t>
        <a:bodyPr/>
        <a:lstStyle/>
        <a:p>
          <a:endParaRPr lang="sv-SE" sz="900"/>
        </a:p>
      </dgm:t>
    </dgm:pt>
    <dgm:pt modelId="{F4496C5E-07CB-4CB8-9720-48A12CB7534E}" type="sibTrans" cxnId="{5A9081AB-CB94-4154-A8AB-897285A51510}">
      <dgm:prSet/>
      <dgm:spPr/>
      <dgm:t>
        <a:bodyPr/>
        <a:lstStyle/>
        <a:p>
          <a:endParaRPr lang="sv-SE" sz="900"/>
        </a:p>
      </dgm:t>
    </dgm:pt>
    <dgm:pt modelId="{D8B105BC-2F9F-4A7B-8DA0-6B7C5EDD34C4}">
      <dgm:prSet custT="1"/>
      <dgm:spPr/>
      <dgm:t>
        <a:bodyPr/>
        <a:lstStyle/>
        <a:p>
          <a:r>
            <a:rPr lang="sv-SE" sz="900" dirty="0" smtClean="0"/>
            <a:t>Externa Relationer</a:t>
          </a:r>
          <a:endParaRPr lang="sv-SE" sz="900" dirty="0"/>
        </a:p>
      </dgm:t>
    </dgm:pt>
    <dgm:pt modelId="{E33E5554-5CD3-44B1-B6C1-F0D5095649B0}" type="parTrans" cxnId="{C4F0D77E-DA45-479C-AAB2-585ED58159B7}">
      <dgm:prSet/>
      <dgm:spPr/>
      <dgm:t>
        <a:bodyPr/>
        <a:lstStyle/>
        <a:p>
          <a:endParaRPr lang="sv-SE" sz="900"/>
        </a:p>
      </dgm:t>
    </dgm:pt>
    <dgm:pt modelId="{B8B78C54-CA75-4AF9-8B50-3D60C2040E6E}" type="sibTrans" cxnId="{C4F0D77E-DA45-479C-AAB2-585ED58159B7}">
      <dgm:prSet/>
      <dgm:spPr/>
      <dgm:t>
        <a:bodyPr/>
        <a:lstStyle/>
        <a:p>
          <a:endParaRPr lang="sv-SE" sz="900"/>
        </a:p>
      </dgm:t>
    </dgm:pt>
    <dgm:pt modelId="{C1E4840E-A291-493A-B72C-75D84C8016E2}">
      <dgm:prSet custT="1"/>
      <dgm:spPr/>
      <dgm:t>
        <a:bodyPr/>
        <a:lstStyle/>
        <a:p>
          <a:r>
            <a:rPr lang="sv-SE" sz="900" dirty="0" smtClean="0"/>
            <a:t>IT-service</a:t>
          </a:r>
          <a:endParaRPr lang="sv-SE" sz="900" dirty="0"/>
        </a:p>
      </dgm:t>
    </dgm:pt>
    <dgm:pt modelId="{628521D0-D915-409B-B41B-DAD7679365A4}" type="parTrans" cxnId="{9BB29E1F-99BC-46F9-B947-86823C05BFAE}">
      <dgm:prSet/>
      <dgm:spPr/>
      <dgm:t>
        <a:bodyPr/>
        <a:lstStyle/>
        <a:p>
          <a:endParaRPr lang="sv-SE" sz="900"/>
        </a:p>
      </dgm:t>
    </dgm:pt>
    <dgm:pt modelId="{292F6EB7-2F56-4344-9C11-02975A84B15E}" type="sibTrans" cxnId="{9BB29E1F-99BC-46F9-B947-86823C05BFAE}">
      <dgm:prSet/>
      <dgm:spPr/>
      <dgm:t>
        <a:bodyPr/>
        <a:lstStyle/>
        <a:p>
          <a:endParaRPr lang="sv-SE" sz="900"/>
        </a:p>
      </dgm:t>
    </dgm:pt>
    <dgm:pt modelId="{72CD503F-76DF-4F60-8D92-283F646C6BB2}">
      <dgm:prSet custT="1"/>
      <dgm:spPr/>
      <dgm:t>
        <a:bodyPr/>
        <a:lstStyle/>
        <a:p>
          <a:r>
            <a:rPr lang="sv-SE" sz="900" dirty="0" smtClean="0"/>
            <a:t>Fastighets- och Service</a:t>
          </a:r>
        </a:p>
      </dgm:t>
    </dgm:pt>
    <dgm:pt modelId="{A762217D-DF03-4A3A-9D97-D93C1BB32492}" type="parTrans" cxnId="{21484EB5-3FBC-4695-A17E-9C5422758F67}">
      <dgm:prSet/>
      <dgm:spPr/>
      <dgm:t>
        <a:bodyPr/>
        <a:lstStyle/>
        <a:p>
          <a:endParaRPr lang="sv-SE" sz="900"/>
        </a:p>
      </dgm:t>
    </dgm:pt>
    <dgm:pt modelId="{E1519EB1-D7D8-4879-A09A-B445EA715881}" type="sibTrans" cxnId="{21484EB5-3FBC-4695-A17E-9C5422758F67}">
      <dgm:prSet/>
      <dgm:spPr/>
      <dgm:t>
        <a:bodyPr/>
        <a:lstStyle/>
        <a:p>
          <a:endParaRPr lang="sv-SE" sz="900"/>
        </a:p>
      </dgm:t>
    </dgm:pt>
    <dgm:pt modelId="{E6505B06-68A1-47F4-A3C0-09CE6E257D91}">
      <dgm:prSet custT="1"/>
      <dgm:spPr/>
      <dgm:t>
        <a:bodyPr/>
        <a:lstStyle/>
        <a:p>
          <a:r>
            <a:rPr lang="sv-SE" sz="900" dirty="0" err="1" smtClean="0"/>
            <a:t>LärandeResursCentrum</a:t>
          </a:r>
          <a:endParaRPr lang="sv-SE" sz="900" dirty="0"/>
        </a:p>
      </dgm:t>
    </dgm:pt>
    <dgm:pt modelId="{84A04351-9EF8-4650-900F-A4609AA5F99E}" type="parTrans" cxnId="{469B6955-D0E0-4074-BE0F-47A7AD5BDDF5}">
      <dgm:prSet/>
      <dgm:spPr/>
      <dgm:t>
        <a:bodyPr/>
        <a:lstStyle/>
        <a:p>
          <a:endParaRPr lang="sv-SE" sz="900"/>
        </a:p>
      </dgm:t>
    </dgm:pt>
    <dgm:pt modelId="{ACCF8F58-55B5-41AF-BDE2-F871D77AED4B}" type="sibTrans" cxnId="{469B6955-D0E0-4074-BE0F-47A7AD5BDDF5}">
      <dgm:prSet/>
      <dgm:spPr/>
      <dgm:t>
        <a:bodyPr/>
        <a:lstStyle/>
        <a:p>
          <a:endParaRPr lang="sv-SE" sz="900"/>
        </a:p>
      </dgm:t>
    </dgm:pt>
    <dgm:pt modelId="{2522CD6B-E73E-4090-AFC6-8FF8DCCEB659}">
      <dgm:prSet custT="1"/>
      <dgm:spPr/>
      <dgm:t>
        <a:bodyPr/>
        <a:lstStyle/>
        <a:p>
          <a:r>
            <a:rPr lang="sv-SE" sz="900" dirty="0" smtClean="0"/>
            <a:t>Kommunikation</a:t>
          </a:r>
          <a:endParaRPr lang="sv-SE" sz="900" dirty="0"/>
        </a:p>
      </dgm:t>
    </dgm:pt>
    <dgm:pt modelId="{ECD4144A-9B8A-470D-999C-23772AA50210}" type="sibTrans" cxnId="{75EBC992-E4C6-48D0-A4DC-C2871FD88986}">
      <dgm:prSet/>
      <dgm:spPr/>
      <dgm:t>
        <a:bodyPr/>
        <a:lstStyle/>
        <a:p>
          <a:endParaRPr lang="sv-SE" sz="900"/>
        </a:p>
      </dgm:t>
    </dgm:pt>
    <dgm:pt modelId="{2844EE8C-7947-4F58-8DFC-480C0EFB3A61}" type="parTrans" cxnId="{75EBC992-E4C6-48D0-A4DC-C2871FD88986}">
      <dgm:prSet/>
      <dgm:spPr/>
      <dgm:t>
        <a:bodyPr/>
        <a:lstStyle/>
        <a:p>
          <a:endParaRPr lang="sv-SE" sz="900"/>
        </a:p>
      </dgm:t>
    </dgm:pt>
    <dgm:pt modelId="{187F9990-488B-4268-B83E-61143F264808}">
      <dgm:prSet custT="1"/>
      <dgm:spPr/>
      <dgm:t>
        <a:bodyPr/>
        <a:lstStyle/>
        <a:p>
          <a:r>
            <a:rPr lang="sv-SE" sz="900" dirty="0" smtClean="0"/>
            <a:t>Studentservice</a:t>
          </a:r>
          <a:endParaRPr lang="sv-SE" sz="900" dirty="0"/>
        </a:p>
      </dgm:t>
    </dgm:pt>
    <dgm:pt modelId="{3742D4D9-F937-4523-91DC-51B03536115D}" type="parTrans" cxnId="{494FC27E-C837-40BA-ACD8-6F84E537ED3B}">
      <dgm:prSet/>
      <dgm:spPr/>
      <dgm:t>
        <a:bodyPr/>
        <a:lstStyle/>
        <a:p>
          <a:endParaRPr lang="sv-SE" sz="900"/>
        </a:p>
      </dgm:t>
    </dgm:pt>
    <dgm:pt modelId="{FE674414-868B-492F-B084-52F1D5BB1342}" type="sibTrans" cxnId="{494FC27E-C837-40BA-ACD8-6F84E537ED3B}">
      <dgm:prSet/>
      <dgm:spPr/>
      <dgm:t>
        <a:bodyPr/>
        <a:lstStyle/>
        <a:p>
          <a:endParaRPr lang="sv-SE" sz="900"/>
        </a:p>
      </dgm:t>
    </dgm:pt>
    <dgm:pt modelId="{B8270F26-541A-4873-9990-38421B1B9B81}">
      <dgm:prSet custT="1"/>
      <dgm:spPr/>
      <dgm:t>
        <a:bodyPr/>
        <a:lstStyle/>
        <a:p>
          <a:r>
            <a:rPr lang="sv-SE" sz="900" dirty="0" smtClean="0"/>
            <a:t>Ledningsstöd och Ekonomi</a:t>
          </a:r>
          <a:endParaRPr lang="sv-SE" sz="900" dirty="0"/>
        </a:p>
      </dgm:t>
    </dgm:pt>
    <dgm:pt modelId="{A70FAB41-A083-4BFB-B569-A4BC676B0A16}" type="parTrans" cxnId="{71311745-879F-4137-A2C7-21332FA2E934}">
      <dgm:prSet/>
      <dgm:spPr/>
      <dgm:t>
        <a:bodyPr/>
        <a:lstStyle/>
        <a:p>
          <a:endParaRPr lang="sv-SE" sz="900"/>
        </a:p>
      </dgm:t>
    </dgm:pt>
    <dgm:pt modelId="{565D39F8-75E7-44BD-A2A5-F6695E2D024F}" type="sibTrans" cxnId="{71311745-879F-4137-A2C7-21332FA2E934}">
      <dgm:prSet/>
      <dgm:spPr/>
      <dgm:t>
        <a:bodyPr/>
        <a:lstStyle/>
        <a:p>
          <a:endParaRPr lang="sv-SE" sz="900"/>
        </a:p>
      </dgm:t>
    </dgm:pt>
    <dgm:pt modelId="{D6F29550-0FE5-4F07-806B-08BDFA6DC233}">
      <dgm:prSet custT="1"/>
      <dgm:spPr/>
      <dgm:t>
        <a:bodyPr/>
        <a:lstStyle/>
        <a:p>
          <a:r>
            <a:rPr lang="sv-SE" sz="900" dirty="0" smtClean="0"/>
            <a:t>HR</a:t>
          </a:r>
          <a:endParaRPr lang="sv-SE" sz="900" dirty="0"/>
        </a:p>
      </dgm:t>
    </dgm:pt>
    <dgm:pt modelId="{8187E5A0-077A-4E1F-BB9B-7D6EBD10E3BB}" type="parTrans" cxnId="{99C1AFDC-7C75-4DA8-B975-CEFDA796C641}">
      <dgm:prSet/>
      <dgm:spPr/>
      <dgm:t>
        <a:bodyPr/>
        <a:lstStyle/>
        <a:p>
          <a:endParaRPr lang="sv-SE" sz="900"/>
        </a:p>
      </dgm:t>
    </dgm:pt>
    <dgm:pt modelId="{9F7DF9C7-0621-476A-83E5-705944E940F1}" type="sibTrans" cxnId="{99C1AFDC-7C75-4DA8-B975-CEFDA796C641}">
      <dgm:prSet/>
      <dgm:spPr/>
      <dgm:t>
        <a:bodyPr/>
        <a:lstStyle/>
        <a:p>
          <a:endParaRPr lang="sv-SE" sz="900"/>
        </a:p>
      </dgm:t>
    </dgm:pt>
    <dgm:pt modelId="{30269645-81B3-4DD1-92D3-0700D1AA4CAE}" type="pres">
      <dgm:prSet presAssocID="{0750B885-8FCF-4CC2-A02D-F6F3ACF034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B06190AC-A513-45DD-93AE-0B7794F5A1A9}" type="pres">
      <dgm:prSet presAssocID="{50FB7D32-0B6D-427B-B595-87BD6F55D80A}" presName="hierRoot1" presStyleCnt="0">
        <dgm:presLayoutVars>
          <dgm:hierBranch val="init"/>
        </dgm:presLayoutVars>
      </dgm:prSet>
      <dgm:spPr/>
    </dgm:pt>
    <dgm:pt modelId="{9EF2D9F8-1750-445E-8AC4-5A65CA88D970}" type="pres">
      <dgm:prSet presAssocID="{50FB7D32-0B6D-427B-B595-87BD6F55D80A}" presName="rootComposite1" presStyleCnt="0"/>
      <dgm:spPr/>
    </dgm:pt>
    <dgm:pt modelId="{8C28222E-38AA-442E-AFD9-8289C8F5D0AD}" type="pres">
      <dgm:prSet presAssocID="{50FB7D32-0B6D-427B-B595-87BD6F55D80A}" presName="rootText1" presStyleLbl="node0" presStyleIdx="0" presStyleCnt="1" custLinFactY="-99080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2E74F70-E075-4426-B3FB-CEEB5E94FC4A}" type="pres">
      <dgm:prSet presAssocID="{50FB7D32-0B6D-427B-B595-87BD6F55D80A}" presName="rootConnector1" presStyleLbl="node1" presStyleIdx="0" presStyleCnt="0"/>
      <dgm:spPr/>
      <dgm:t>
        <a:bodyPr/>
        <a:lstStyle/>
        <a:p>
          <a:endParaRPr lang="sv-SE"/>
        </a:p>
      </dgm:t>
    </dgm:pt>
    <dgm:pt modelId="{5E077F58-D8B2-459B-8208-AD1D4A2DC086}" type="pres">
      <dgm:prSet presAssocID="{50FB7D32-0B6D-427B-B595-87BD6F55D80A}" presName="hierChild2" presStyleCnt="0"/>
      <dgm:spPr/>
    </dgm:pt>
    <dgm:pt modelId="{8437A31E-8649-478E-B7BE-16952BAF0C1E}" type="pres">
      <dgm:prSet presAssocID="{58C34702-D85B-4050-B8E6-7E20C87A916B}" presName="Name37" presStyleLbl="parChTrans1D2" presStyleIdx="0" presStyleCnt="5"/>
      <dgm:spPr/>
      <dgm:t>
        <a:bodyPr/>
        <a:lstStyle/>
        <a:p>
          <a:endParaRPr lang="sv-SE"/>
        </a:p>
      </dgm:t>
    </dgm:pt>
    <dgm:pt modelId="{1CDF3E10-6D4C-42E0-B67C-18ED5D02F400}" type="pres">
      <dgm:prSet presAssocID="{4C139E2C-7DC7-4610-AC9C-A23A84D53412}" presName="hierRoot2" presStyleCnt="0">
        <dgm:presLayoutVars>
          <dgm:hierBranch val="init"/>
        </dgm:presLayoutVars>
      </dgm:prSet>
      <dgm:spPr/>
    </dgm:pt>
    <dgm:pt modelId="{6EF773B2-6F3A-40FD-86E4-F19E4CC170FA}" type="pres">
      <dgm:prSet presAssocID="{4C139E2C-7DC7-4610-AC9C-A23A84D53412}" presName="rootComposite" presStyleCnt="0"/>
      <dgm:spPr/>
    </dgm:pt>
    <dgm:pt modelId="{68CD9603-5783-43A9-B923-287CB62BFB6A}" type="pres">
      <dgm:prSet presAssocID="{4C139E2C-7DC7-4610-AC9C-A23A84D53412}" presName="rootText" presStyleLbl="node2" presStyleIdx="0" presStyleCnt="3" custScaleX="143217" custLinFactY="-33546" custLinFactNeighborX="-77638" custLinFactNeighborY="-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2BEB0487-1625-4CE5-BEBF-F40B8E270CFA}" type="pres">
      <dgm:prSet presAssocID="{4C139E2C-7DC7-4610-AC9C-A23A84D53412}" presName="rootConnector" presStyleLbl="node2" presStyleIdx="0" presStyleCnt="3"/>
      <dgm:spPr/>
      <dgm:t>
        <a:bodyPr/>
        <a:lstStyle/>
        <a:p>
          <a:endParaRPr lang="sv-SE"/>
        </a:p>
      </dgm:t>
    </dgm:pt>
    <dgm:pt modelId="{9496A3E5-E300-4547-BA0A-2F0EE5AEEAC2}" type="pres">
      <dgm:prSet presAssocID="{4C139E2C-7DC7-4610-AC9C-A23A84D53412}" presName="hierChild4" presStyleCnt="0"/>
      <dgm:spPr/>
    </dgm:pt>
    <dgm:pt modelId="{C13B8102-4C34-45D5-BE2F-D967F980752A}" type="pres">
      <dgm:prSet presAssocID="{4C139E2C-7DC7-4610-AC9C-A23A84D53412}" presName="hierChild5" presStyleCnt="0"/>
      <dgm:spPr/>
    </dgm:pt>
    <dgm:pt modelId="{1AF66BA8-A673-4C89-BC02-30EF9C7E5186}" type="pres">
      <dgm:prSet presAssocID="{F598F6B2-103E-46BF-88C8-687EC80B670B}" presName="Name37" presStyleLbl="parChTrans1D2" presStyleIdx="1" presStyleCnt="5"/>
      <dgm:spPr/>
      <dgm:t>
        <a:bodyPr/>
        <a:lstStyle/>
        <a:p>
          <a:endParaRPr lang="sv-SE"/>
        </a:p>
      </dgm:t>
    </dgm:pt>
    <dgm:pt modelId="{64FB9384-F548-42DA-889B-51F1823E601B}" type="pres">
      <dgm:prSet presAssocID="{51368FE1-5794-4104-B77B-B99720D8AED1}" presName="hierRoot2" presStyleCnt="0">
        <dgm:presLayoutVars>
          <dgm:hierBranch/>
        </dgm:presLayoutVars>
      </dgm:prSet>
      <dgm:spPr/>
    </dgm:pt>
    <dgm:pt modelId="{EE4DA30C-77F1-4A9F-9CDD-0F297FF67617}" type="pres">
      <dgm:prSet presAssocID="{51368FE1-5794-4104-B77B-B99720D8AED1}" presName="rootComposite" presStyleCnt="0"/>
      <dgm:spPr/>
    </dgm:pt>
    <dgm:pt modelId="{03661055-B569-487F-A777-2A5B70ED65F6}" type="pres">
      <dgm:prSet presAssocID="{51368FE1-5794-4104-B77B-B99720D8AED1}" presName="rootText" presStyleLbl="node2" presStyleIdx="1" presStyleCnt="3" custScaleX="162313" custLinFactY="-33546" custLinFactNeighborX="5501" custLinFactNeighborY="-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29E5B7F-DEAB-4A49-9C4D-2EABA26C70CB}" type="pres">
      <dgm:prSet presAssocID="{51368FE1-5794-4104-B77B-B99720D8AED1}" presName="rootConnector" presStyleLbl="node2" presStyleIdx="1" presStyleCnt="3"/>
      <dgm:spPr/>
      <dgm:t>
        <a:bodyPr/>
        <a:lstStyle/>
        <a:p>
          <a:endParaRPr lang="sv-SE"/>
        </a:p>
      </dgm:t>
    </dgm:pt>
    <dgm:pt modelId="{9DF8813D-164A-4D6B-A6B8-EC7E70A2CE38}" type="pres">
      <dgm:prSet presAssocID="{51368FE1-5794-4104-B77B-B99720D8AED1}" presName="hierChild4" presStyleCnt="0"/>
      <dgm:spPr/>
    </dgm:pt>
    <dgm:pt modelId="{26240834-2C5E-4808-AC8A-B66AB8F26A45}" type="pres">
      <dgm:prSet presAssocID="{E33E5554-5CD3-44B1-B6C1-F0D5095649B0}" presName="Name35" presStyleLbl="parChTrans1D3" presStyleIdx="0" presStyleCnt="8"/>
      <dgm:spPr/>
      <dgm:t>
        <a:bodyPr/>
        <a:lstStyle/>
        <a:p>
          <a:endParaRPr lang="sv-SE"/>
        </a:p>
      </dgm:t>
    </dgm:pt>
    <dgm:pt modelId="{33BFCC71-A31D-40CB-9FAE-5455630FC6B3}" type="pres">
      <dgm:prSet presAssocID="{D8B105BC-2F9F-4A7B-8DA0-6B7C5EDD34C4}" presName="hierRoot2" presStyleCnt="0">
        <dgm:presLayoutVars>
          <dgm:hierBranch val="init"/>
        </dgm:presLayoutVars>
      </dgm:prSet>
      <dgm:spPr/>
    </dgm:pt>
    <dgm:pt modelId="{21ED9A64-286A-481A-BA72-8D2B0631233D}" type="pres">
      <dgm:prSet presAssocID="{D8B105BC-2F9F-4A7B-8DA0-6B7C5EDD34C4}" presName="rootComposite" presStyleCnt="0"/>
      <dgm:spPr/>
    </dgm:pt>
    <dgm:pt modelId="{9114FE28-8D47-4E5B-87D1-316BC547FB81}" type="pres">
      <dgm:prSet presAssocID="{D8B105BC-2F9F-4A7B-8DA0-6B7C5EDD34C4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0E180B38-075B-4C8B-857E-E72F6180A393}" type="pres">
      <dgm:prSet presAssocID="{D8B105BC-2F9F-4A7B-8DA0-6B7C5EDD34C4}" presName="rootConnector" presStyleLbl="node3" presStyleIdx="0" presStyleCnt="8"/>
      <dgm:spPr/>
      <dgm:t>
        <a:bodyPr/>
        <a:lstStyle/>
        <a:p>
          <a:endParaRPr lang="sv-SE"/>
        </a:p>
      </dgm:t>
    </dgm:pt>
    <dgm:pt modelId="{57AA6942-B142-4259-83B3-883941EA9460}" type="pres">
      <dgm:prSet presAssocID="{D8B105BC-2F9F-4A7B-8DA0-6B7C5EDD34C4}" presName="hierChild4" presStyleCnt="0"/>
      <dgm:spPr/>
    </dgm:pt>
    <dgm:pt modelId="{DDDB03E8-0047-45FE-886E-738D0FC9F996}" type="pres">
      <dgm:prSet presAssocID="{D8B105BC-2F9F-4A7B-8DA0-6B7C5EDD34C4}" presName="hierChild5" presStyleCnt="0"/>
      <dgm:spPr/>
    </dgm:pt>
    <dgm:pt modelId="{364AC4C1-4D5F-41F1-B799-CCB41D90508C}" type="pres">
      <dgm:prSet presAssocID="{8187E5A0-077A-4E1F-BB9B-7D6EBD10E3BB}" presName="Name35" presStyleLbl="parChTrans1D3" presStyleIdx="1" presStyleCnt="8"/>
      <dgm:spPr/>
      <dgm:t>
        <a:bodyPr/>
        <a:lstStyle/>
        <a:p>
          <a:endParaRPr lang="sv-SE"/>
        </a:p>
      </dgm:t>
    </dgm:pt>
    <dgm:pt modelId="{7BA2E958-7E38-48FE-8035-D3076E85EC4E}" type="pres">
      <dgm:prSet presAssocID="{D6F29550-0FE5-4F07-806B-08BDFA6DC233}" presName="hierRoot2" presStyleCnt="0">
        <dgm:presLayoutVars>
          <dgm:hierBranch val="init"/>
        </dgm:presLayoutVars>
      </dgm:prSet>
      <dgm:spPr/>
    </dgm:pt>
    <dgm:pt modelId="{B209C031-8E54-407C-83D6-D07C6159AC34}" type="pres">
      <dgm:prSet presAssocID="{D6F29550-0FE5-4F07-806B-08BDFA6DC233}" presName="rootComposite" presStyleCnt="0"/>
      <dgm:spPr/>
    </dgm:pt>
    <dgm:pt modelId="{A0D52C31-1E5B-4891-81F9-90D0456A54E1}" type="pres">
      <dgm:prSet presAssocID="{D6F29550-0FE5-4F07-806B-08BDFA6DC233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1D6C023-6BDC-4355-953F-3145719A7824}" type="pres">
      <dgm:prSet presAssocID="{D6F29550-0FE5-4F07-806B-08BDFA6DC233}" presName="rootConnector" presStyleLbl="node3" presStyleIdx="1" presStyleCnt="8"/>
      <dgm:spPr/>
      <dgm:t>
        <a:bodyPr/>
        <a:lstStyle/>
        <a:p>
          <a:endParaRPr lang="sv-SE"/>
        </a:p>
      </dgm:t>
    </dgm:pt>
    <dgm:pt modelId="{7E7F003D-EE77-4B6B-8138-CB03C6BDD74E}" type="pres">
      <dgm:prSet presAssocID="{D6F29550-0FE5-4F07-806B-08BDFA6DC233}" presName="hierChild4" presStyleCnt="0"/>
      <dgm:spPr/>
    </dgm:pt>
    <dgm:pt modelId="{E481C907-9392-44C0-8A55-3810DCCECA45}" type="pres">
      <dgm:prSet presAssocID="{D6F29550-0FE5-4F07-806B-08BDFA6DC233}" presName="hierChild5" presStyleCnt="0"/>
      <dgm:spPr/>
    </dgm:pt>
    <dgm:pt modelId="{324208EB-5F08-4CA2-BD24-FA143499EE18}" type="pres">
      <dgm:prSet presAssocID="{A70FAB41-A083-4BFB-B569-A4BC676B0A16}" presName="Name35" presStyleLbl="parChTrans1D3" presStyleIdx="2" presStyleCnt="8"/>
      <dgm:spPr/>
      <dgm:t>
        <a:bodyPr/>
        <a:lstStyle/>
        <a:p>
          <a:endParaRPr lang="sv-SE"/>
        </a:p>
      </dgm:t>
    </dgm:pt>
    <dgm:pt modelId="{2229CE7A-D78D-4018-A720-B5B6FB897D05}" type="pres">
      <dgm:prSet presAssocID="{B8270F26-541A-4873-9990-38421B1B9B81}" presName="hierRoot2" presStyleCnt="0">
        <dgm:presLayoutVars>
          <dgm:hierBranch val="init"/>
        </dgm:presLayoutVars>
      </dgm:prSet>
      <dgm:spPr/>
    </dgm:pt>
    <dgm:pt modelId="{B53CE95A-AAAF-4C38-9BAD-989B65532A8B}" type="pres">
      <dgm:prSet presAssocID="{B8270F26-541A-4873-9990-38421B1B9B81}" presName="rootComposite" presStyleCnt="0"/>
      <dgm:spPr/>
    </dgm:pt>
    <dgm:pt modelId="{66D7B3B8-158F-4A0D-9095-1454AB3D5946}" type="pres">
      <dgm:prSet presAssocID="{B8270F26-541A-4873-9990-38421B1B9B8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C39E1DD-224F-4B4B-866A-7E3DECA2B60F}" type="pres">
      <dgm:prSet presAssocID="{B8270F26-541A-4873-9990-38421B1B9B81}" presName="rootConnector" presStyleLbl="node3" presStyleIdx="2" presStyleCnt="8"/>
      <dgm:spPr/>
      <dgm:t>
        <a:bodyPr/>
        <a:lstStyle/>
        <a:p>
          <a:endParaRPr lang="sv-SE"/>
        </a:p>
      </dgm:t>
    </dgm:pt>
    <dgm:pt modelId="{88CA6BC0-9764-42C1-87F8-AD863D3299FC}" type="pres">
      <dgm:prSet presAssocID="{B8270F26-541A-4873-9990-38421B1B9B81}" presName="hierChild4" presStyleCnt="0"/>
      <dgm:spPr/>
    </dgm:pt>
    <dgm:pt modelId="{F263523E-CDE2-4E6B-9ED2-9D1572D323A5}" type="pres">
      <dgm:prSet presAssocID="{B8270F26-541A-4873-9990-38421B1B9B81}" presName="hierChild5" presStyleCnt="0"/>
      <dgm:spPr/>
    </dgm:pt>
    <dgm:pt modelId="{D84C8DA6-77F5-4BB0-9936-4A2269592372}" type="pres">
      <dgm:prSet presAssocID="{3742D4D9-F937-4523-91DC-51B03536115D}" presName="Name35" presStyleLbl="parChTrans1D3" presStyleIdx="3" presStyleCnt="8"/>
      <dgm:spPr/>
      <dgm:t>
        <a:bodyPr/>
        <a:lstStyle/>
        <a:p>
          <a:endParaRPr lang="sv-SE"/>
        </a:p>
      </dgm:t>
    </dgm:pt>
    <dgm:pt modelId="{E8402F8C-228C-48C0-81BA-76ABDBEC6A27}" type="pres">
      <dgm:prSet presAssocID="{187F9990-488B-4268-B83E-61143F264808}" presName="hierRoot2" presStyleCnt="0">
        <dgm:presLayoutVars>
          <dgm:hierBranch val="init"/>
        </dgm:presLayoutVars>
      </dgm:prSet>
      <dgm:spPr/>
    </dgm:pt>
    <dgm:pt modelId="{2A96BB1C-8EEC-445A-8F6A-9975AC879333}" type="pres">
      <dgm:prSet presAssocID="{187F9990-488B-4268-B83E-61143F264808}" presName="rootComposite" presStyleCnt="0"/>
      <dgm:spPr/>
    </dgm:pt>
    <dgm:pt modelId="{A969CBFC-14D4-4EE2-AB0A-649D924406B4}" type="pres">
      <dgm:prSet presAssocID="{187F9990-488B-4268-B83E-61143F264808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521D2D3-A210-4880-AF4D-E54D3691F75B}" type="pres">
      <dgm:prSet presAssocID="{187F9990-488B-4268-B83E-61143F264808}" presName="rootConnector" presStyleLbl="node3" presStyleIdx="3" presStyleCnt="8"/>
      <dgm:spPr/>
      <dgm:t>
        <a:bodyPr/>
        <a:lstStyle/>
        <a:p>
          <a:endParaRPr lang="sv-SE"/>
        </a:p>
      </dgm:t>
    </dgm:pt>
    <dgm:pt modelId="{39B08D7A-67A0-4531-8CB5-A7D70E27C330}" type="pres">
      <dgm:prSet presAssocID="{187F9990-488B-4268-B83E-61143F264808}" presName="hierChild4" presStyleCnt="0"/>
      <dgm:spPr/>
    </dgm:pt>
    <dgm:pt modelId="{007D903C-22BB-4D35-A5F1-9C133F14FE5F}" type="pres">
      <dgm:prSet presAssocID="{187F9990-488B-4268-B83E-61143F264808}" presName="hierChild5" presStyleCnt="0"/>
      <dgm:spPr/>
    </dgm:pt>
    <dgm:pt modelId="{66483D82-94E1-4340-A225-672F29FF614A}" type="pres">
      <dgm:prSet presAssocID="{A762217D-DF03-4A3A-9D97-D93C1BB32492}" presName="Name35" presStyleLbl="parChTrans1D3" presStyleIdx="4" presStyleCnt="8"/>
      <dgm:spPr/>
      <dgm:t>
        <a:bodyPr/>
        <a:lstStyle/>
        <a:p>
          <a:endParaRPr lang="sv-SE"/>
        </a:p>
      </dgm:t>
    </dgm:pt>
    <dgm:pt modelId="{AC0CEDC7-A34A-4EB1-AC66-218D64A54A2B}" type="pres">
      <dgm:prSet presAssocID="{72CD503F-76DF-4F60-8D92-283F646C6BB2}" presName="hierRoot2" presStyleCnt="0">
        <dgm:presLayoutVars>
          <dgm:hierBranch val="init"/>
        </dgm:presLayoutVars>
      </dgm:prSet>
      <dgm:spPr/>
    </dgm:pt>
    <dgm:pt modelId="{54045B71-7D09-45CA-9ADA-5C9AE851FB50}" type="pres">
      <dgm:prSet presAssocID="{72CD503F-76DF-4F60-8D92-283F646C6BB2}" presName="rootComposite" presStyleCnt="0"/>
      <dgm:spPr/>
    </dgm:pt>
    <dgm:pt modelId="{86BC1BA7-86C5-4EB7-83D8-6FB3AD84D5BB}" type="pres">
      <dgm:prSet presAssocID="{72CD503F-76DF-4F60-8D92-283F646C6BB2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8EA0327-5D7A-4917-8069-D467741EDCFC}" type="pres">
      <dgm:prSet presAssocID="{72CD503F-76DF-4F60-8D92-283F646C6BB2}" presName="rootConnector" presStyleLbl="node3" presStyleIdx="4" presStyleCnt="8"/>
      <dgm:spPr/>
      <dgm:t>
        <a:bodyPr/>
        <a:lstStyle/>
        <a:p>
          <a:endParaRPr lang="sv-SE"/>
        </a:p>
      </dgm:t>
    </dgm:pt>
    <dgm:pt modelId="{5ECEF07F-A5FE-4A86-8E49-75D665DB38ED}" type="pres">
      <dgm:prSet presAssocID="{72CD503F-76DF-4F60-8D92-283F646C6BB2}" presName="hierChild4" presStyleCnt="0"/>
      <dgm:spPr/>
    </dgm:pt>
    <dgm:pt modelId="{5B6124B0-5C39-4C85-B364-CE6C5552A5EB}" type="pres">
      <dgm:prSet presAssocID="{72CD503F-76DF-4F60-8D92-283F646C6BB2}" presName="hierChild5" presStyleCnt="0"/>
      <dgm:spPr/>
    </dgm:pt>
    <dgm:pt modelId="{D4A8A061-6185-47E0-916E-005E38C3FB92}" type="pres">
      <dgm:prSet presAssocID="{2844EE8C-7947-4F58-8DFC-480C0EFB3A61}" presName="Name35" presStyleLbl="parChTrans1D3" presStyleIdx="5" presStyleCnt="8"/>
      <dgm:spPr/>
      <dgm:t>
        <a:bodyPr/>
        <a:lstStyle/>
        <a:p>
          <a:endParaRPr lang="sv-SE"/>
        </a:p>
      </dgm:t>
    </dgm:pt>
    <dgm:pt modelId="{D7EAC045-DB45-4FD7-AD60-A0785CE088EF}" type="pres">
      <dgm:prSet presAssocID="{2522CD6B-E73E-4090-AFC6-8FF8DCCEB659}" presName="hierRoot2" presStyleCnt="0">
        <dgm:presLayoutVars>
          <dgm:hierBranch val="init"/>
        </dgm:presLayoutVars>
      </dgm:prSet>
      <dgm:spPr/>
    </dgm:pt>
    <dgm:pt modelId="{97971ADA-9C8C-4FA2-9283-D09C2B3A3EF1}" type="pres">
      <dgm:prSet presAssocID="{2522CD6B-E73E-4090-AFC6-8FF8DCCEB659}" presName="rootComposite" presStyleCnt="0"/>
      <dgm:spPr/>
    </dgm:pt>
    <dgm:pt modelId="{9C763747-7B4E-4C96-A73A-E805C792176C}" type="pres">
      <dgm:prSet presAssocID="{2522CD6B-E73E-4090-AFC6-8FF8DCCEB659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D1A0A21-E0B1-424B-A99E-5B4195FFC520}" type="pres">
      <dgm:prSet presAssocID="{2522CD6B-E73E-4090-AFC6-8FF8DCCEB659}" presName="rootConnector" presStyleLbl="node3" presStyleIdx="5" presStyleCnt="8"/>
      <dgm:spPr/>
      <dgm:t>
        <a:bodyPr/>
        <a:lstStyle/>
        <a:p>
          <a:endParaRPr lang="sv-SE"/>
        </a:p>
      </dgm:t>
    </dgm:pt>
    <dgm:pt modelId="{6A2E9790-FF40-4ECF-8A2E-E4AADB560CA3}" type="pres">
      <dgm:prSet presAssocID="{2522CD6B-E73E-4090-AFC6-8FF8DCCEB659}" presName="hierChild4" presStyleCnt="0"/>
      <dgm:spPr/>
    </dgm:pt>
    <dgm:pt modelId="{232476F9-2DD7-4FF1-BEAE-50F351BCA2A5}" type="pres">
      <dgm:prSet presAssocID="{2522CD6B-E73E-4090-AFC6-8FF8DCCEB659}" presName="hierChild5" presStyleCnt="0"/>
      <dgm:spPr/>
    </dgm:pt>
    <dgm:pt modelId="{62A1E1B4-8B19-45B3-A7FA-63A413286A3D}" type="pres">
      <dgm:prSet presAssocID="{84A04351-9EF8-4650-900F-A4609AA5F99E}" presName="Name35" presStyleLbl="parChTrans1D3" presStyleIdx="6" presStyleCnt="8"/>
      <dgm:spPr/>
      <dgm:t>
        <a:bodyPr/>
        <a:lstStyle/>
        <a:p>
          <a:endParaRPr lang="sv-SE"/>
        </a:p>
      </dgm:t>
    </dgm:pt>
    <dgm:pt modelId="{642C0620-1DE5-4BEF-9C36-551FF3A71B2D}" type="pres">
      <dgm:prSet presAssocID="{E6505B06-68A1-47F4-A3C0-09CE6E257D91}" presName="hierRoot2" presStyleCnt="0">
        <dgm:presLayoutVars>
          <dgm:hierBranch val="init"/>
        </dgm:presLayoutVars>
      </dgm:prSet>
      <dgm:spPr/>
    </dgm:pt>
    <dgm:pt modelId="{E26E9CE3-6E4A-446C-BA28-B9AF25529475}" type="pres">
      <dgm:prSet presAssocID="{E6505B06-68A1-47F4-A3C0-09CE6E257D91}" presName="rootComposite" presStyleCnt="0"/>
      <dgm:spPr/>
    </dgm:pt>
    <dgm:pt modelId="{3B692CE0-7B09-4D38-93DE-3A6C96302589}" type="pres">
      <dgm:prSet presAssocID="{E6505B06-68A1-47F4-A3C0-09CE6E257D91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B767338-7568-419B-BACB-31B6909F6147}" type="pres">
      <dgm:prSet presAssocID="{E6505B06-68A1-47F4-A3C0-09CE6E257D91}" presName="rootConnector" presStyleLbl="node3" presStyleIdx="6" presStyleCnt="8"/>
      <dgm:spPr/>
      <dgm:t>
        <a:bodyPr/>
        <a:lstStyle/>
        <a:p>
          <a:endParaRPr lang="sv-SE"/>
        </a:p>
      </dgm:t>
    </dgm:pt>
    <dgm:pt modelId="{F6B8E79B-56CB-4ADB-9198-C3F13072EB1A}" type="pres">
      <dgm:prSet presAssocID="{E6505B06-68A1-47F4-A3C0-09CE6E257D91}" presName="hierChild4" presStyleCnt="0"/>
      <dgm:spPr/>
    </dgm:pt>
    <dgm:pt modelId="{33AC2EF0-4DB7-4058-BAAC-D03A2D78B816}" type="pres">
      <dgm:prSet presAssocID="{E6505B06-68A1-47F4-A3C0-09CE6E257D91}" presName="hierChild5" presStyleCnt="0"/>
      <dgm:spPr/>
    </dgm:pt>
    <dgm:pt modelId="{7B628C23-F182-45B9-8417-AB2FEEF8AF11}" type="pres">
      <dgm:prSet presAssocID="{628521D0-D915-409B-B41B-DAD7679365A4}" presName="Name35" presStyleLbl="parChTrans1D3" presStyleIdx="7" presStyleCnt="8"/>
      <dgm:spPr/>
      <dgm:t>
        <a:bodyPr/>
        <a:lstStyle/>
        <a:p>
          <a:endParaRPr lang="sv-SE"/>
        </a:p>
      </dgm:t>
    </dgm:pt>
    <dgm:pt modelId="{CA8A2FCC-9B1E-4B75-BD24-97C319FA84DE}" type="pres">
      <dgm:prSet presAssocID="{C1E4840E-A291-493A-B72C-75D84C8016E2}" presName="hierRoot2" presStyleCnt="0">
        <dgm:presLayoutVars>
          <dgm:hierBranch val="init"/>
        </dgm:presLayoutVars>
      </dgm:prSet>
      <dgm:spPr/>
    </dgm:pt>
    <dgm:pt modelId="{1AF9D5B7-AE34-4CD8-BCF8-F84D6C94AA5E}" type="pres">
      <dgm:prSet presAssocID="{C1E4840E-A291-493A-B72C-75D84C8016E2}" presName="rootComposite" presStyleCnt="0"/>
      <dgm:spPr/>
    </dgm:pt>
    <dgm:pt modelId="{F9A4C90D-C5D2-4783-A355-93F3D134655E}" type="pres">
      <dgm:prSet presAssocID="{C1E4840E-A291-493A-B72C-75D84C8016E2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F3968BF-DA60-400C-BC69-4355DCD82A41}" type="pres">
      <dgm:prSet presAssocID="{C1E4840E-A291-493A-B72C-75D84C8016E2}" presName="rootConnector" presStyleLbl="node3" presStyleIdx="7" presStyleCnt="8"/>
      <dgm:spPr/>
      <dgm:t>
        <a:bodyPr/>
        <a:lstStyle/>
        <a:p>
          <a:endParaRPr lang="sv-SE"/>
        </a:p>
      </dgm:t>
    </dgm:pt>
    <dgm:pt modelId="{6E977470-2D0B-4AA0-8E8F-4E7D007F6468}" type="pres">
      <dgm:prSet presAssocID="{C1E4840E-A291-493A-B72C-75D84C8016E2}" presName="hierChild4" presStyleCnt="0"/>
      <dgm:spPr/>
    </dgm:pt>
    <dgm:pt modelId="{D21B1D71-B765-42D3-991B-DE59BB21FD8D}" type="pres">
      <dgm:prSet presAssocID="{C1E4840E-A291-493A-B72C-75D84C8016E2}" presName="hierChild5" presStyleCnt="0"/>
      <dgm:spPr/>
    </dgm:pt>
    <dgm:pt modelId="{1362FA52-57C3-45A6-A342-0DE01C825825}" type="pres">
      <dgm:prSet presAssocID="{51368FE1-5794-4104-B77B-B99720D8AED1}" presName="hierChild5" presStyleCnt="0"/>
      <dgm:spPr/>
    </dgm:pt>
    <dgm:pt modelId="{15E27459-04A2-4F11-8DE7-526E4C99F28C}" type="pres">
      <dgm:prSet presAssocID="{8E9485D6-B93E-45E1-844B-19D1371AB857}" presName="Name37" presStyleLbl="parChTrans1D2" presStyleIdx="2" presStyleCnt="5"/>
      <dgm:spPr/>
      <dgm:t>
        <a:bodyPr/>
        <a:lstStyle/>
        <a:p>
          <a:endParaRPr lang="sv-SE"/>
        </a:p>
      </dgm:t>
    </dgm:pt>
    <dgm:pt modelId="{A4E62E9C-A491-40CA-82D0-624BEEED5823}" type="pres">
      <dgm:prSet presAssocID="{B3ABC623-7582-4D4F-BDFB-566339D62810}" presName="hierRoot2" presStyleCnt="0">
        <dgm:presLayoutVars>
          <dgm:hierBranch val="init"/>
        </dgm:presLayoutVars>
      </dgm:prSet>
      <dgm:spPr/>
    </dgm:pt>
    <dgm:pt modelId="{528A696B-F3BC-4244-90D6-61BAD73699AA}" type="pres">
      <dgm:prSet presAssocID="{B3ABC623-7582-4D4F-BDFB-566339D62810}" presName="rootComposite" presStyleCnt="0"/>
      <dgm:spPr/>
    </dgm:pt>
    <dgm:pt modelId="{455A69BF-970A-4CB1-BDCC-445FA57EA794}" type="pres">
      <dgm:prSet presAssocID="{B3ABC623-7582-4D4F-BDFB-566339D62810}" presName="rootText" presStyleLbl="node2" presStyleIdx="2" presStyleCnt="3" custScaleX="155755" custLinFactX="13481" custLinFactY="-3354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1E8B3D1-0BBA-474B-BA11-E15A9D0741A7}" type="pres">
      <dgm:prSet presAssocID="{B3ABC623-7582-4D4F-BDFB-566339D62810}" presName="rootConnector" presStyleLbl="node2" presStyleIdx="2" presStyleCnt="3"/>
      <dgm:spPr/>
      <dgm:t>
        <a:bodyPr/>
        <a:lstStyle/>
        <a:p>
          <a:endParaRPr lang="sv-SE"/>
        </a:p>
      </dgm:t>
    </dgm:pt>
    <dgm:pt modelId="{9D2B9BEB-3E1C-4A39-B5D8-7B755A6957F6}" type="pres">
      <dgm:prSet presAssocID="{B3ABC623-7582-4D4F-BDFB-566339D62810}" presName="hierChild4" presStyleCnt="0"/>
      <dgm:spPr/>
    </dgm:pt>
    <dgm:pt modelId="{F641EF7F-7F27-41BD-B071-6716FD8CFABB}" type="pres">
      <dgm:prSet presAssocID="{B3ABC623-7582-4D4F-BDFB-566339D62810}" presName="hierChild5" presStyleCnt="0"/>
      <dgm:spPr/>
    </dgm:pt>
    <dgm:pt modelId="{5E3A4089-3D9D-410A-A7F8-7452F416ACA0}" type="pres">
      <dgm:prSet presAssocID="{50FB7D32-0B6D-427B-B595-87BD6F55D80A}" presName="hierChild3" presStyleCnt="0"/>
      <dgm:spPr/>
    </dgm:pt>
    <dgm:pt modelId="{91199657-58B1-46E7-B01B-1886ADD6A544}" type="pres">
      <dgm:prSet presAssocID="{6BC2B75A-86F8-411A-9113-DB76ED345184}" presName="Name111" presStyleLbl="parChTrans1D2" presStyleIdx="3" presStyleCnt="5"/>
      <dgm:spPr/>
      <dgm:t>
        <a:bodyPr/>
        <a:lstStyle/>
        <a:p>
          <a:endParaRPr lang="sv-SE"/>
        </a:p>
      </dgm:t>
    </dgm:pt>
    <dgm:pt modelId="{3359BB56-1242-45F9-A8AB-63629BDF3747}" type="pres">
      <dgm:prSet presAssocID="{2EAEC043-538D-4CCD-B179-AB0D307B29C9}" presName="hierRoot3" presStyleCnt="0">
        <dgm:presLayoutVars>
          <dgm:hierBranch val="init"/>
        </dgm:presLayoutVars>
      </dgm:prSet>
      <dgm:spPr/>
    </dgm:pt>
    <dgm:pt modelId="{CDAD6263-AE04-40F7-8059-9FA8E473C01A}" type="pres">
      <dgm:prSet presAssocID="{2EAEC043-538D-4CCD-B179-AB0D307B29C9}" presName="rootComposite3" presStyleCnt="0"/>
      <dgm:spPr/>
    </dgm:pt>
    <dgm:pt modelId="{09E522CC-6AAC-4615-9FAA-F163D7A4F99F}" type="pres">
      <dgm:prSet presAssocID="{2EAEC043-538D-4CCD-B179-AB0D307B29C9}" presName="rootText3" presStyleLbl="asst1" presStyleIdx="0" presStyleCnt="2" custLinFactY="-80453" custLinFactNeighborY="-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CBE6601-951A-4910-8BA4-4E754851720B}" type="pres">
      <dgm:prSet presAssocID="{2EAEC043-538D-4CCD-B179-AB0D307B29C9}" presName="rootConnector3" presStyleLbl="asst1" presStyleIdx="0" presStyleCnt="2"/>
      <dgm:spPr/>
      <dgm:t>
        <a:bodyPr/>
        <a:lstStyle/>
        <a:p>
          <a:endParaRPr lang="sv-SE"/>
        </a:p>
      </dgm:t>
    </dgm:pt>
    <dgm:pt modelId="{B1BB3F98-FCB9-4BF2-9217-0C085BBEC7CA}" type="pres">
      <dgm:prSet presAssocID="{2EAEC043-538D-4CCD-B179-AB0D307B29C9}" presName="hierChild6" presStyleCnt="0"/>
      <dgm:spPr/>
    </dgm:pt>
    <dgm:pt modelId="{AC308177-C146-437D-A44D-EB4A1A4C783F}" type="pres">
      <dgm:prSet presAssocID="{2EAEC043-538D-4CCD-B179-AB0D307B29C9}" presName="hierChild7" presStyleCnt="0"/>
      <dgm:spPr/>
    </dgm:pt>
    <dgm:pt modelId="{670F12F6-7412-4592-8DC8-B5E94FDBB797}" type="pres">
      <dgm:prSet presAssocID="{6C69C92C-3D60-45E2-9AFC-7A7F5C61D262}" presName="Name111" presStyleLbl="parChTrans1D2" presStyleIdx="4" presStyleCnt="5"/>
      <dgm:spPr/>
      <dgm:t>
        <a:bodyPr/>
        <a:lstStyle/>
        <a:p>
          <a:endParaRPr lang="sv-SE"/>
        </a:p>
      </dgm:t>
    </dgm:pt>
    <dgm:pt modelId="{78EA2CF9-EF59-4969-8B93-157F32478384}" type="pres">
      <dgm:prSet presAssocID="{BDA48DD9-2702-4C8F-B621-C0CD7A54E44C}" presName="hierRoot3" presStyleCnt="0">
        <dgm:presLayoutVars>
          <dgm:hierBranch val="init"/>
        </dgm:presLayoutVars>
      </dgm:prSet>
      <dgm:spPr/>
    </dgm:pt>
    <dgm:pt modelId="{00529036-3AEE-4633-9349-2ABE9E82095B}" type="pres">
      <dgm:prSet presAssocID="{BDA48DD9-2702-4C8F-B621-C0CD7A54E44C}" presName="rootComposite3" presStyleCnt="0"/>
      <dgm:spPr/>
    </dgm:pt>
    <dgm:pt modelId="{EABFAC5C-3163-46ED-B6A4-04D470AFD095}" type="pres">
      <dgm:prSet presAssocID="{BDA48DD9-2702-4C8F-B621-C0CD7A54E44C}" presName="rootText3" presStyleLbl="asst1" presStyleIdx="1" presStyleCnt="2" custLinFactY="-78557" custLinFactNeighborY="-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7B634DD-3341-438D-84DA-A9A68F49CDAC}" type="pres">
      <dgm:prSet presAssocID="{BDA48DD9-2702-4C8F-B621-C0CD7A54E44C}" presName="rootConnector3" presStyleLbl="asst1" presStyleIdx="1" presStyleCnt="2"/>
      <dgm:spPr/>
      <dgm:t>
        <a:bodyPr/>
        <a:lstStyle/>
        <a:p>
          <a:endParaRPr lang="sv-SE"/>
        </a:p>
      </dgm:t>
    </dgm:pt>
    <dgm:pt modelId="{6DBD7A96-3AED-43F6-A135-73F9142ED62C}" type="pres">
      <dgm:prSet presAssocID="{BDA48DD9-2702-4C8F-B621-C0CD7A54E44C}" presName="hierChild6" presStyleCnt="0"/>
      <dgm:spPr/>
    </dgm:pt>
    <dgm:pt modelId="{24A86704-713F-49F9-B82E-90FAC4BF83DA}" type="pres">
      <dgm:prSet presAssocID="{BDA48DD9-2702-4C8F-B621-C0CD7A54E44C}" presName="hierChild7" presStyleCnt="0"/>
      <dgm:spPr/>
    </dgm:pt>
  </dgm:ptLst>
  <dgm:cxnLst>
    <dgm:cxn modelId="{B6B33C37-B2BC-4978-964B-862248ABBF80}" srcId="{0750B885-8FCF-4CC2-A02D-F6F3ACF034A2}" destId="{50FB7D32-0B6D-427B-B595-87BD6F55D80A}" srcOrd="0" destOrd="0" parTransId="{3024A1A4-5963-4CCF-B693-F3B6436F2CE9}" sibTransId="{D9343020-1EBA-47E7-A23E-1698D71A875B}"/>
    <dgm:cxn modelId="{2E55CA05-1F3B-40D4-B20A-8F9B21595F35}" type="presOf" srcId="{B8270F26-541A-4873-9990-38421B1B9B81}" destId="{66D7B3B8-158F-4A0D-9095-1454AB3D5946}" srcOrd="0" destOrd="0" presId="urn:microsoft.com/office/officeart/2005/8/layout/orgChart1"/>
    <dgm:cxn modelId="{6FCE1B1F-B47F-48C6-B390-03D9CCFC29C2}" type="presOf" srcId="{628521D0-D915-409B-B41B-DAD7679365A4}" destId="{7B628C23-F182-45B9-8417-AB2FEEF8AF11}" srcOrd="0" destOrd="0" presId="urn:microsoft.com/office/officeart/2005/8/layout/orgChart1"/>
    <dgm:cxn modelId="{F578CB93-4E4B-450D-8B1A-FC42D8454C67}" type="presOf" srcId="{D8B105BC-2F9F-4A7B-8DA0-6B7C5EDD34C4}" destId="{0E180B38-075B-4C8B-857E-E72F6180A393}" srcOrd="1" destOrd="0" presId="urn:microsoft.com/office/officeart/2005/8/layout/orgChart1"/>
    <dgm:cxn modelId="{2C532F13-B5A6-4876-8F27-D020F33ACD19}" type="presOf" srcId="{2844EE8C-7947-4F58-8DFC-480C0EFB3A61}" destId="{D4A8A061-6185-47E0-916E-005E38C3FB92}" srcOrd="0" destOrd="0" presId="urn:microsoft.com/office/officeart/2005/8/layout/orgChart1"/>
    <dgm:cxn modelId="{55D21B86-C0CE-431B-B312-E4DE5AE35725}" type="presOf" srcId="{2EAEC043-538D-4CCD-B179-AB0D307B29C9}" destId="{4CBE6601-951A-4910-8BA4-4E754851720B}" srcOrd="1" destOrd="0" presId="urn:microsoft.com/office/officeart/2005/8/layout/orgChart1"/>
    <dgm:cxn modelId="{458C3356-CEA3-43FF-9A42-DFA53B4D2B66}" type="presOf" srcId="{8E9485D6-B93E-45E1-844B-19D1371AB857}" destId="{15E27459-04A2-4F11-8DE7-526E4C99F28C}" srcOrd="0" destOrd="0" presId="urn:microsoft.com/office/officeart/2005/8/layout/orgChart1"/>
    <dgm:cxn modelId="{338A2A37-7461-4C85-B886-6310429BBA40}" type="presOf" srcId="{E33E5554-5CD3-44B1-B6C1-F0D5095649B0}" destId="{26240834-2C5E-4808-AC8A-B66AB8F26A45}" srcOrd="0" destOrd="0" presId="urn:microsoft.com/office/officeart/2005/8/layout/orgChart1"/>
    <dgm:cxn modelId="{8A7A2401-C00F-4699-9C79-D488442B87CF}" type="presOf" srcId="{2EAEC043-538D-4CCD-B179-AB0D307B29C9}" destId="{09E522CC-6AAC-4615-9FAA-F163D7A4F99F}" srcOrd="0" destOrd="0" presId="urn:microsoft.com/office/officeart/2005/8/layout/orgChart1"/>
    <dgm:cxn modelId="{494FC27E-C837-40BA-ACD8-6F84E537ED3B}" srcId="{51368FE1-5794-4104-B77B-B99720D8AED1}" destId="{187F9990-488B-4268-B83E-61143F264808}" srcOrd="3" destOrd="0" parTransId="{3742D4D9-F937-4523-91DC-51B03536115D}" sibTransId="{FE674414-868B-492F-B084-52F1D5BB1342}"/>
    <dgm:cxn modelId="{22C1E053-4A83-4A28-BBA3-9C6FE3E2E9B6}" type="presOf" srcId="{A762217D-DF03-4A3A-9D97-D93C1BB32492}" destId="{66483D82-94E1-4340-A225-672F29FF614A}" srcOrd="0" destOrd="0" presId="urn:microsoft.com/office/officeart/2005/8/layout/orgChart1"/>
    <dgm:cxn modelId="{D06AC75C-BEA3-448E-A4BC-CB342FC29D0E}" type="presOf" srcId="{B3ABC623-7582-4D4F-BDFB-566339D62810}" destId="{A1E8B3D1-0BBA-474B-BA11-E15A9D0741A7}" srcOrd="1" destOrd="0" presId="urn:microsoft.com/office/officeart/2005/8/layout/orgChart1"/>
    <dgm:cxn modelId="{71311745-879F-4137-A2C7-21332FA2E934}" srcId="{51368FE1-5794-4104-B77B-B99720D8AED1}" destId="{B8270F26-541A-4873-9990-38421B1B9B81}" srcOrd="2" destOrd="0" parTransId="{A70FAB41-A083-4BFB-B569-A4BC676B0A16}" sibTransId="{565D39F8-75E7-44BD-A2A5-F6695E2D024F}"/>
    <dgm:cxn modelId="{EDF11971-965F-4B8D-829E-773F68C1C3A3}" type="presOf" srcId="{72CD503F-76DF-4F60-8D92-283F646C6BB2}" destId="{86BC1BA7-86C5-4EB7-83D8-6FB3AD84D5BB}" srcOrd="0" destOrd="0" presId="urn:microsoft.com/office/officeart/2005/8/layout/orgChart1"/>
    <dgm:cxn modelId="{D4410CA5-BCDA-4484-969C-32F32D0E2CC5}" type="presOf" srcId="{50FB7D32-0B6D-427B-B595-87BD6F55D80A}" destId="{8C28222E-38AA-442E-AFD9-8289C8F5D0AD}" srcOrd="0" destOrd="0" presId="urn:microsoft.com/office/officeart/2005/8/layout/orgChart1"/>
    <dgm:cxn modelId="{A69E9010-0977-4313-A548-B83EA2ABF2A1}" type="presOf" srcId="{50FB7D32-0B6D-427B-B595-87BD6F55D80A}" destId="{62E74F70-E075-4426-B3FB-CEEB5E94FC4A}" srcOrd="1" destOrd="0" presId="urn:microsoft.com/office/officeart/2005/8/layout/orgChart1"/>
    <dgm:cxn modelId="{C35B9A52-64B4-47FA-8280-C8A3FBF12593}" type="presOf" srcId="{E6505B06-68A1-47F4-A3C0-09CE6E257D91}" destId="{1B767338-7568-419B-BACB-31B6909F6147}" srcOrd="1" destOrd="0" presId="urn:microsoft.com/office/officeart/2005/8/layout/orgChart1"/>
    <dgm:cxn modelId="{C4F0D77E-DA45-479C-AAB2-585ED58159B7}" srcId="{51368FE1-5794-4104-B77B-B99720D8AED1}" destId="{D8B105BC-2F9F-4A7B-8DA0-6B7C5EDD34C4}" srcOrd="0" destOrd="0" parTransId="{E33E5554-5CD3-44B1-B6C1-F0D5095649B0}" sibTransId="{B8B78C54-CA75-4AF9-8B50-3D60C2040E6E}"/>
    <dgm:cxn modelId="{5CC19BC0-0211-4544-BD8E-0CC4B21A32DD}" type="presOf" srcId="{58C34702-D85B-4050-B8E6-7E20C87A916B}" destId="{8437A31E-8649-478E-B7BE-16952BAF0C1E}" srcOrd="0" destOrd="0" presId="urn:microsoft.com/office/officeart/2005/8/layout/orgChart1"/>
    <dgm:cxn modelId="{247BCDBC-3922-4E90-B477-2905838E3187}" type="presOf" srcId="{4C139E2C-7DC7-4610-AC9C-A23A84D53412}" destId="{68CD9603-5783-43A9-B923-287CB62BFB6A}" srcOrd="0" destOrd="0" presId="urn:microsoft.com/office/officeart/2005/8/layout/orgChart1"/>
    <dgm:cxn modelId="{9B37BDFF-EE8A-44C2-B8BE-CAB948E285E6}" type="presOf" srcId="{72CD503F-76DF-4F60-8D92-283F646C6BB2}" destId="{38EA0327-5D7A-4917-8069-D467741EDCFC}" srcOrd="1" destOrd="0" presId="urn:microsoft.com/office/officeart/2005/8/layout/orgChart1"/>
    <dgm:cxn modelId="{38A23E78-F832-45C1-A385-4D4C3F1EF315}" type="presOf" srcId="{C1E4840E-A291-493A-B72C-75D84C8016E2}" destId="{F9A4C90D-C5D2-4783-A355-93F3D134655E}" srcOrd="0" destOrd="0" presId="urn:microsoft.com/office/officeart/2005/8/layout/orgChart1"/>
    <dgm:cxn modelId="{9BB29E1F-99BC-46F9-B947-86823C05BFAE}" srcId="{51368FE1-5794-4104-B77B-B99720D8AED1}" destId="{C1E4840E-A291-493A-B72C-75D84C8016E2}" srcOrd="7" destOrd="0" parTransId="{628521D0-D915-409B-B41B-DAD7679365A4}" sibTransId="{292F6EB7-2F56-4344-9C11-02975A84B15E}"/>
    <dgm:cxn modelId="{E5764883-44C8-44F4-B9C8-65970DDB2CBF}" type="presOf" srcId="{A70FAB41-A083-4BFB-B569-A4BC676B0A16}" destId="{324208EB-5F08-4CA2-BD24-FA143499EE18}" srcOrd="0" destOrd="0" presId="urn:microsoft.com/office/officeart/2005/8/layout/orgChart1"/>
    <dgm:cxn modelId="{837FC6D1-4C4E-4A34-BE74-FBE2C2E8A6D9}" type="presOf" srcId="{E6505B06-68A1-47F4-A3C0-09CE6E257D91}" destId="{3B692CE0-7B09-4D38-93DE-3A6C96302589}" srcOrd="0" destOrd="0" presId="urn:microsoft.com/office/officeart/2005/8/layout/orgChart1"/>
    <dgm:cxn modelId="{2F950327-2445-4D69-AD85-A4E02A17C2AB}" srcId="{50FB7D32-0B6D-427B-B595-87BD6F55D80A}" destId="{51368FE1-5794-4104-B77B-B99720D8AED1}" srcOrd="3" destOrd="0" parTransId="{F598F6B2-103E-46BF-88C8-687EC80B670B}" sibTransId="{498884F7-40BB-49F1-9684-AC652713CB85}"/>
    <dgm:cxn modelId="{AB387051-B6BB-4F0C-91E5-4265D7D3026F}" type="presOf" srcId="{C1E4840E-A291-493A-B72C-75D84C8016E2}" destId="{FF3968BF-DA60-400C-BC69-4355DCD82A41}" srcOrd="1" destOrd="0" presId="urn:microsoft.com/office/officeart/2005/8/layout/orgChart1"/>
    <dgm:cxn modelId="{8E5FB5FA-F8E3-46E3-B332-E106FB775B41}" type="presOf" srcId="{6BC2B75A-86F8-411A-9113-DB76ED345184}" destId="{91199657-58B1-46E7-B01B-1886ADD6A544}" srcOrd="0" destOrd="0" presId="urn:microsoft.com/office/officeart/2005/8/layout/orgChart1"/>
    <dgm:cxn modelId="{73491016-831E-4743-9D09-A8201D6E3D32}" type="presOf" srcId="{6C69C92C-3D60-45E2-9AFC-7A7F5C61D262}" destId="{670F12F6-7412-4592-8DC8-B5E94FDBB797}" srcOrd="0" destOrd="0" presId="urn:microsoft.com/office/officeart/2005/8/layout/orgChart1"/>
    <dgm:cxn modelId="{E9E53F4D-145B-4493-9490-BD989C178305}" type="presOf" srcId="{51368FE1-5794-4104-B77B-B99720D8AED1}" destId="{829E5B7F-DEAB-4A49-9C4D-2EABA26C70CB}" srcOrd="1" destOrd="0" presId="urn:microsoft.com/office/officeart/2005/8/layout/orgChart1"/>
    <dgm:cxn modelId="{0D6CFE73-4AF4-41BD-9F44-E2C5A8434E32}" type="presOf" srcId="{F598F6B2-103E-46BF-88C8-687EC80B670B}" destId="{1AF66BA8-A673-4C89-BC02-30EF9C7E5186}" srcOrd="0" destOrd="0" presId="urn:microsoft.com/office/officeart/2005/8/layout/orgChart1"/>
    <dgm:cxn modelId="{A70AFCCF-8CA5-4CBA-984B-2C7E6D3C470A}" type="presOf" srcId="{D8B105BC-2F9F-4A7B-8DA0-6B7C5EDD34C4}" destId="{9114FE28-8D47-4E5B-87D1-316BC547FB81}" srcOrd="0" destOrd="0" presId="urn:microsoft.com/office/officeart/2005/8/layout/orgChart1"/>
    <dgm:cxn modelId="{55BCB140-7FBC-45E9-AD71-CC66937CF9C7}" type="presOf" srcId="{B8270F26-541A-4873-9990-38421B1B9B81}" destId="{4C39E1DD-224F-4B4B-866A-7E3DECA2B60F}" srcOrd="1" destOrd="0" presId="urn:microsoft.com/office/officeart/2005/8/layout/orgChart1"/>
    <dgm:cxn modelId="{469B6955-D0E0-4074-BE0F-47A7AD5BDDF5}" srcId="{51368FE1-5794-4104-B77B-B99720D8AED1}" destId="{E6505B06-68A1-47F4-A3C0-09CE6E257D91}" srcOrd="6" destOrd="0" parTransId="{84A04351-9EF8-4650-900F-A4609AA5F99E}" sibTransId="{ACCF8F58-55B5-41AF-BDE2-F871D77AED4B}"/>
    <dgm:cxn modelId="{52179E4C-A2B4-4088-A9CE-69DB336A1FD2}" srcId="{50FB7D32-0B6D-427B-B595-87BD6F55D80A}" destId="{B3ABC623-7582-4D4F-BDFB-566339D62810}" srcOrd="4" destOrd="0" parTransId="{8E9485D6-B93E-45E1-844B-19D1371AB857}" sibTransId="{2A493126-CE86-4A28-86B7-2A16F86572D1}"/>
    <dgm:cxn modelId="{EF26798F-740A-4E45-8B0F-68A85CD93E92}" srcId="{50FB7D32-0B6D-427B-B595-87BD6F55D80A}" destId="{2EAEC043-538D-4CCD-B179-AB0D307B29C9}" srcOrd="0" destOrd="0" parTransId="{6BC2B75A-86F8-411A-9113-DB76ED345184}" sibTransId="{B2C2D3EC-4C46-4E80-82D1-11E3F76DDE64}"/>
    <dgm:cxn modelId="{A97F322F-B4AA-40B0-938A-4A612D0473E2}" type="presOf" srcId="{BDA48DD9-2702-4C8F-B621-C0CD7A54E44C}" destId="{F7B634DD-3341-438D-84DA-A9A68F49CDAC}" srcOrd="1" destOrd="0" presId="urn:microsoft.com/office/officeart/2005/8/layout/orgChart1"/>
    <dgm:cxn modelId="{189632E0-AD6E-4D99-B446-1B47585E9BC9}" type="presOf" srcId="{51368FE1-5794-4104-B77B-B99720D8AED1}" destId="{03661055-B569-487F-A777-2A5B70ED65F6}" srcOrd="0" destOrd="0" presId="urn:microsoft.com/office/officeart/2005/8/layout/orgChart1"/>
    <dgm:cxn modelId="{28472FB3-BC5F-414D-8BE3-9179C115BEF9}" srcId="{50FB7D32-0B6D-427B-B595-87BD6F55D80A}" destId="{4C139E2C-7DC7-4610-AC9C-A23A84D53412}" srcOrd="2" destOrd="0" parTransId="{58C34702-D85B-4050-B8E6-7E20C87A916B}" sibTransId="{49100262-FC73-4B48-9E69-26E9A62572AE}"/>
    <dgm:cxn modelId="{2B083CF4-77AE-4E32-97CE-2C48AF6B3A54}" type="presOf" srcId="{3742D4D9-F937-4523-91DC-51B03536115D}" destId="{D84C8DA6-77F5-4BB0-9936-4A2269592372}" srcOrd="0" destOrd="0" presId="urn:microsoft.com/office/officeart/2005/8/layout/orgChart1"/>
    <dgm:cxn modelId="{A5AC7EC1-B51D-419C-8B0D-D8A9D813DFBF}" type="presOf" srcId="{187F9990-488B-4268-B83E-61143F264808}" destId="{A969CBFC-14D4-4EE2-AB0A-649D924406B4}" srcOrd="0" destOrd="0" presId="urn:microsoft.com/office/officeart/2005/8/layout/orgChart1"/>
    <dgm:cxn modelId="{87FC5A24-EFF3-4A39-8867-38E357E0C472}" type="presOf" srcId="{BDA48DD9-2702-4C8F-B621-C0CD7A54E44C}" destId="{EABFAC5C-3163-46ED-B6A4-04D470AFD095}" srcOrd="0" destOrd="0" presId="urn:microsoft.com/office/officeart/2005/8/layout/orgChart1"/>
    <dgm:cxn modelId="{D4714D25-A996-450E-A9E6-3077FE2D85A3}" type="presOf" srcId="{2522CD6B-E73E-4090-AFC6-8FF8DCCEB659}" destId="{9C763747-7B4E-4C96-A73A-E805C792176C}" srcOrd="0" destOrd="0" presId="urn:microsoft.com/office/officeart/2005/8/layout/orgChart1"/>
    <dgm:cxn modelId="{99C1AFDC-7C75-4DA8-B975-CEFDA796C641}" srcId="{51368FE1-5794-4104-B77B-B99720D8AED1}" destId="{D6F29550-0FE5-4F07-806B-08BDFA6DC233}" srcOrd="1" destOrd="0" parTransId="{8187E5A0-077A-4E1F-BB9B-7D6EBD10E3BB}" sibTransId="{9F7DF9C7-0621-476A-83E5-705944E940F1}"/>
    <dgm:cxn modelId="{36533626-C6F5-4D87-BFDB-541916F2E3DF}" type="presOf" srcId="{8187E5A0-077A-4E1F-BB9B-7D6EBD10E3BB}" destId="{364AC4C1-4D5F-41F1-B799-CCB41D90508C}" srcOrd="0" destOrd="0" presId="urn:microsoft.com/office/officeart/2005/8/layout/orgChart1"/>
    <dgm:cxn modelId="{5A9081AB-CB94-4154-A8AB-897285A51510}" srcId="{50FB7D32-0B6D-427B-B595-87BD6F55D80A}" destId="{BDA48DD9-2702-4C8F-B621-C0CD7A54E44C}" srcOrd="1" destOrd="0" parTransId="{6C69C92C-3D60-45E2-9AFC-7A7F5C61D262}" sibTransId="{F4496C5E-07CB-4CB8-9720-48A12CB7534E}"/>
    <dgm:cxn modelId="{F17831B0-9C70-4507-8B3A-9F5E2FD6279D}" type="presOf" srcId="{2522CD6B-E73E-4090-AFC6-8FF8DCCEB659}" destId="{1D1A0A21-E0B1-424B-A99E-5B4195FFC520}" srcOrd="1" destOrd="0" presId="urn:microsoft.com/office/officeart/2005/8/layout/orgChart1"/>
    <dgm:cxn modelId="{7369C54F-BFD8-445D-AD2B-B3644E5EDF7D}" type="presOf" srcId="{B3ABC623-7582-4D4F-BDFB-566339D62810}" destId="{455A69BF-970A-4CB1-BDCC-445FA57EA794}" srcOrd="0" destOrd="0" presId="urn:microsoft.com/office/officeart/2005/8/layout/orgChart1"/>
    <dgm:cxn modelId="{75EBC992-E4C6-48D0-A4DC-C2871FD88986}" srcId="{51368FE1-5794-4104-B77B-B99720D8AED1}" destId="{2522CD6B-E73E-4090-AFC6-8FF8DCCEB659}" srcOrd="5" destOrd="0" parTransId="{2844EE8C-7947-4F58-8DFC-480C0EFB3A61}" sibTransId="{ECD4144A-9B8A-470D-999C-23772AA50210}"/>
    <dgm:cxn modelId="{13B9C8D3-1D06-41B6-AF12-C7560F659AC4}" type="presOf" srcId="{0750B885-8FCF-4CC2-A02D-F6F3ACF034A2}" destId="{30269645-81B3-4DD1-92D3-0700D1AA4CAE}" srcOrd="0" destOrd="0" presId="urn:microsoft.com/office/officeart/2005/8/layout/orgChart1"/>
    <dgm:cxn modelId="{AF5798BD-086E-4DCD-964A-780358ABC465}" type="presOf" srcId="{84A04351-9EF8-4650-900F-A4609AA5F99E}" destId="{62A1E1B4-8B19-45B3-A7FA-63A413286A3D}" srcOrd="0" destOrd="0" presId="urn:microsoft.com/office/officeart/2005/8/layout/orgChart1"/>
    <dgm:cxn modelId="{1A13BB68-F5AC-4326-8D8B-103D8A3D2107}" type="presOf" srcId="{D6F29550-0FE5-4F07-806B-08BDFA6DC233}" destId="{A0D52C31-1E5B-4891-81F9-90D0456A54E1}" srcOrd="0" destOrd="0" presId="urn:microsoft.com/office/officeart/2005/8/layout/orgChart1"/>
    <dgm:cxn modelId="{4235E52B-B204-4FB9-9538-D6A47CFC9877}" type="presOf" srcId="{187F9990-488B-4268-B83E-61143F264808}" destId="{9521D2D3-A210-4880-AF4D-E54D3691F75B}" srcOrd="1" destOrd="0" presId="urn:microsoft.com/office/officeart/2005/8/layout/orgChart1"/>
    <dgm:cxn modelId="{0D48C378-8957-4B80-9615-79AAFB8AC658}" type="presOf" srcId="{D6F29550-0FE5-4F07-806B-08BDFA6DC233}" destId="{81D6C023-6BDC-4355-953F-3145719A7824}" srcOrd="1" destOrd="0" presId="urn:microsoft.com/office/officeart/2005/8/layout/orgChart1"/>
    <dgm:cxn modelId="{2D8C0142-A83B-401A-B154-D30E9F70984E}" type="presOf" srcId="{4C139E2C-7DC7-4610-AC9C-A23A84D53412}" destId="{2BEB0487-1625-4CE5-BEBF-F40B8E270CFA}" srcOrd="1" destOrd="0" presId="urn:microsoft.com/office/officeart/2005/8/layout/orgChart1"/>
    <dgm:cxn modelId="{21484EB5-3FBC-4695-A17E-9C5422758F67}" srcId="{51368FE1-5794-4104-B77B-B99720D8AED1}" destId="{72CD503F-76DF-4F60-8D92-283F646C6BB2}" srcOrd="4" destOrd="0" parTransId="{A762217D-DF03-4A3A-9D97-D93C1BB32492}" sibTransId="{E1519EB1-D7D8-4879-A09A-B445EA715881}"/>
    <dgm:cxn modelId="{3610B216-A39A-412F-8903-A3E6DD0B7C6A}" type="presParOf" srcId="{30269645-81B3-4DD1-92D3-0700D1AA4CAE}" destId="{B06190AC-A513-45DD-93AE-0B7794F5A1A9}" srcOrd="0" destOrd="0" presId="urn:microsoft.com/office/officeart/2005/8/layout/orgChart1"/>
    <dgm:cxn modelId="{ACCCC457-53D5-463A-AC14-A74D1D5C3360}" type="presParOf" srcId="{B06190AC-A513-45DD-93AE-0B7794F5A1A9}" destId="{9EF2D9F8-1750-445E-8AC4-5A65CA88D970}" srcOrd="0" destOrd="0" presId="urn:microsoft.com/office/officeart/2005/8/layout/orgChart1"/>
    <dgm:cxn modelId="{8E9784CE-3D64-4CD0-B415-51A762283B71}" type="presParOf" srcId="{9EF2D9F8-1750-445E-8AC4-5A65CA88D970}" destId="{8C28222E-38AA-442E-AFD9-8289C8F5D0AD}" srcOrd="0" destOrd="0" presId="urn:microsoft.com/office/officeart/2005/8/layout/orgChart1"/>
    <dgm:cxn modelId="{5D560066-3957-4127-8DEE-AE0236D2A7EF}" type="presParOf" srcId="{9EF2D9F8-1750-445E-8AC4-5A65CA88D970}" destId="{62E74F70-E075-4426-B3FB-CEEB5E94FC4A}" srcOrd="1" destOrd="0" presId="urn:microsoft.com/office/officeart/2005/8/layout/orgChart1"/>
    <dgm:cxn modelId="{E0D61811-617B-423A-9EC3-53BB33DAB2D2}" type="presParOf" srcId="{B06190AC-A513-45DD-93AE-0B7794F5A1A9}" destId="{5E077F58-D8B2-459B-8208-AD1D4A2DC086}" srcOrd="1" destOrd="0" presId="urn:microsoft.com/office/officeart/2005/8/layout/orgChart1"/>
    <dgm:cxn modelId="{60AFEDED-79DC-47BF-ACC1-A8D88359B899}" type="presParOf" srcId="{5E077F58-D8B2-459B-8208-AD1D4A2DC086}" destId="{8437A31E-8649-478E-B7BE-16952BAF0C1E}" srcOrd="0" destOrd="0" presId="urn:microsoft.com/office/officeart/2005/8/layout/orgChart1"/>
    <dgm:cxn modelId="{DB0861BD-421B-4477-9CD7-6D8868B9303F}" type="presParOf" srcId="{5E077F58-D8B2-459B-8208-AD1D4A2DC086}" destId="{1CDF3E10-6D4C-42E0-B67C-18ED5D02F400}" srcOrd="1" destOrd="0" presId="urn:microsoft.com/office/officeart/2005/8/layout/orgChart1"/>
    <dgm:cxn modelId="{AF1E8B96-4D80-400A-9E09-245766B1305A}" type="presParOf" srcId="{1CDF3E10-6D4C-42E0-B67C-18ED5D02F400}" destId="{6EF773B2-6F3A-40FD-86E4-F19E4CC170FA}" srcOrd="0" destOrd="0" presId="urn:microsoft.com/office/officeart/2005/8/layout/orgChart1"/>
    <dgm:cxn modelId="{897371E2-5F19-4038-88F8-6AEA33702BE9}" type="presParOf" srcId="{6EF773B2-6F3A-40FD-86E4-F19E4CC170FA}" destId="{68CD9603-5783-43A9-B923-287CB62BFB6A}" srcOrd="0" destOrd="0" presId="urn:microsoft.com/office/officeart/2005/8/layout/orgChart1"/>
    <dgm:cxn modelId="{2ACB2221-72C8-4A78-BF74-08FB5DC6B338}" type="presParOf" srcId="{6EF773B2-6F3A-40FD-86E4-F19E4CC170FA}" destId="{2BEB0487-1625-4CE5-BEBF-F40B8E270CFA}" srcOrd="1" destOrd="0" presId="urn:microsoft.com/office/officeart/2005/8/layout/orgChart1"/>
    <dgm:cxn modelId="{6885C70F-4F74-4983-B5C9-09418B2D17C0}" type="presParOf" srcId="{1CDF3E10-6D4C-42E0-B67C-18ED5D02F400}" destId="{9496A3E5-E300-4547-BA0A-2F0EE5AEEAC2}" srcOrd="1" destOrd="0" presId="urn:microsoft.com/office/officeart/2005/8/layout/orgChart1"/>
    <dgm:cxn modelId="{FFD8FE3B-2765-434B-B27E-6589211AA5DB}" type="presParOf" srcId="{1CDF3E10-6D4C-42E0-B67C-18ED5D02F400}" destId="{C13B8102-4C34-45D5-BE2F-D967F980752A}" srcOrd="2" destOrd="0" presId="urn:microsoft.com/office/officeart/2005/8/layout/orgChart1"/>
    <dgm:cxn modelId="{6F722817-1269-473F-96DC-834094022025}" type="presParOf" srcId="{5E077F58-D8B2-459B-8208-AD1D4A2DC086}" destId="{1AF66BA8-A673-4C89-BC02-30EF9C7E5186}" srcOrd="2" destOrd="0" presId="urn:microsoft.com/office/officeart/2005/8/layout/orgChart1"/>
    <dgm:cxn modelId="{49F6BD52-E4EF-4766-B589-D10C8B978A31}" type="presParOf" srcId="{5E077F58-D8B2-459B-8208-AD1D4A2DC086}" destId="{64FB9384-F548-42DA-889B-51F1823E601B}" srcOrd="3" destOrd="0" presId="urn:microsoft.com/office/officeart/2005/8/layout/orgChart1"/>
    <dgm:cxn modelId="{DAE6E2FD-3396-4E49-879C-D920970F1529}" type="presParOf" srcId="{64FB9384-F548-42DA-889B-51F1823E601B}" destId="{EE4DA30C-77F1-4A9F-9CDD-0F297FF67617}" srcOrd="0" destOrd="0" presId="urn:microsoft.com/office/officeart/2005/8/layout/orgChart1"/>
    <dgm:cxn modelId="{61ED06B4-CC64-4535-A977-5A70878AA4FB}" type="presParOf" srcId="{EE4DA30C-77F1-4A9F-9CDD-0F297FF67617}" destId="{03661055-B569-487F-A777-2A5B70ED65F6}" srcOrd="0" destOrd="0" presId="urn:microsoft.com/office/officeart/2005/8/layout/orgChart1"/>
    <dgm:cxn modelId="{08B9456A-3122-4E67-9DDA-5398F1490777}" type="presParOf" srcId="{EE4DA30C-77F1-4A9F-9CDD-0F297FF67617}" destId="{829E5B7F-DEAB-4A49-9C4D-2EABA26C70CB}" srcOrd="1" destOrd="0" presId="urn:microsoft.com/office/officeart/2005/8/layout/orgChart1"/>
    <dgm:cxn modelId="{FE2465CD-2839-455D-AE5B-45CC1A4666CF}" type="presParOf" srcId="{64FB9384-F548-42DA-889B-51F1823E601B}" destId="{9DF8813D-164A-4D6B-A6B8-EC7E70A2CE38}" srcOrd="1" destOrd="0" presId="urn:microsoft.com/office/officeart/2005/8/layout/orgChart1"/>
    <dgm:cxn modelId="{12D0DEE0-2B8F-4846-AF21-7EF0A05AC657}" type="presParOf" srcId="{9DF8813D-164A-4D6B-A6B8-EC7E70A2CE38}" destId="{26240834-2C5E-4808-AC8A-B66AB8F26A45}" srcOrd="0" destOrd="0" presId="urn:microsoft.com/office/officeart/2005/8/layout/orgChart1"/>
    <dgm:cxn modelId="{2FD53812-E8B9-4BD6-B4B9-53B9173EC2A1}" type="presParOf" srcId="{9DF8813D-164A-4D6B-A6B8-EC7E70A2CE38}" destId="{33BFCC71-A31D-40CB-9FAE-5455630FC6B3}" srcOrd="1" destOrd="0" presId="urn:microsoft.com/office/officeart/2005/8/layout/orgChart1"/>
    <dgm:cxn modelId="{ECA8F028-A8A2-466B-859C-993BB90CDEF7}" type="presParOf" srcId="{33BFCC71-A31D-40CB-9FAE-5455630FC6B3}" destId="{21ED9A64-286A-481A-BA72-8D2B0631233D}" srcOrd="0" destOrd="0" presId="urn:microsoft.com/office/officeart/2005/8/layout/orgChart1"/>
    <dgm:cxn modelId="{432ECE47-6243-471C-B2A8-8B9CC65EA2A4}" type="presParOf" srcId="{21ED9A64-286A-481A-BA72-8D2B0631233D}" destId="{9114FE28-8D47-4E5B-87D1-316BC547FB81}" srcOrd="0" destOrd="0" presId="urn:microsoft.com/office/officeart/2005/8/layout/orgChart1"/>
    <dgm:cxn modelId="{89037239-FC0B-4A20-A818-C2116DA70909}" type="presParOf" srcId="{21ED9A64-286A-481A-BA72-8D2B0631233D}" destId="{0E180B38-075B-4C8B-857E-E72F6180A393}" srcOrd="1" destOrd="0" presId="urn:microsoft.com/office/officeart/2005/8/layout/orgChart1"/>
    <dgm:cxn modelId="{14C94A4F-EEE4-4F6E-9A36-A02B371EE45F}" type="presParOf" srcId="{33BFCC71-A31D-40CB-9FAE-5455630FC6B3}" destId="{57AA6942-B142-4259-83B3-883941EA9460}" srcOrd="1" destOrd="0" presId="urn:microsoft.com/office/officeart/2005/8/layout/orgChart1"/>
    <dgm:cxn modelId="{B5C73208-C5ED-4698-A319-5CE53AD5B353}" type="presParOf" srcId="{33BFCC71-A31D-40CB-9FAE-5455630FC6B3}" destId="{DDDB03E8-0047-45FE-886E-738D0FC9F996}" srcOrd="2" destOrd="0" presId="urn:microsoft.com/office/officeart/2005/8/layout/orgChart1"/>
    <dgm:cxn modelId="{C72EC72D-C399-46E5-BD0A-D604E4B08F05}" type="presParOf" srcId="{9DF8813D-164A-4D6B-A6B8-EC7E70A2CE38}" destId="{364AC4C1-4D5F-41F1-B799-CCB41D90508C}" srcOrd="2" destOrd="0" presId="urn:microsoft.com/office/officeart/2005/8/layout/orgChart1"/>
    <dgm:cxn modelId="{C9F03AFB-FD1E-46C8-B234-BFD65CAC72D6}" type="presParOf" srcId="{9DF8813D-164A-4D6B-A6B8-EC7E70A2CE38}" destId="{7BA2E958-7E38-48FE-8035-D3076E85EC4E}" srcOrd="3" destOrd="0" presId="urn:microsoft.com/office/officeart/2005/8/layout/orgChart1"/>
    <dgm:cxn modelId="{CEC17CEE-FA7C-4563-8B09-74443FCF4751}" type="presParOf" srcId="{7BA2E958-7E38-48FE-8035-D3076E85EC4E}" destId="{B209C031-8E54-407C-83D6-D07C6159AC34}" srcOrd="0" destOrd="0" presId="urn:microsoft.com/office/officeart/2005/8/layout/orgChart1"/>
    <dgm:cxn modelId="{0DF95EE2-13AD-4D91-B374-A534C55118D3}" type="presParOf" srcId="{B209C031-8E54-407C-83D6-D07C6159AC34}" destId="{A0D52C31-1E5B-4891-81F9-90D0456A54E1}" srcOrd="0" destOrd="0" presId="urn:microsoft.com/office/officeart/2005/8/layout/orgChart1"/>
    <dgm:cxn modelId="{72A4EA1E-188A-40C7-B420-F83AA107D963}" type="presParOf" srcId="{B209C031-8E54-407C-83D6-D07C6159AC34}" destId="{81D6C023-6BDC-4355-953F-3145719A7824}" srcOrd="1" destOrd="0" presId="urn:microsoft.com/office/officeart/2005/8/layout/orgChart1"/>
    <dgm:cxn modelId="{D2ABD34F-5BCA-4F8E-B0E3-6D055D84B422}" type="presParOf" srcId="{7BA2E958-7E38-48FE-8035-D3076E85EC4E}" destId="{7E7F003D-EE77-4B6B-8138-CB03C6BDD74E}" srcOrd="1" destOrd="0" presId="urn:microsoft.com/office/officeart/2005/8/layout/orgChart1"/>
    <dgm:cxn modelId="{3C25C64D-C0D8-41AC-BFDC-A4C04B58A468}" type="presParOf" srcId="{7BA2E958-7E38-48FE-8035-D3076E85EC4E}" destId="{E481C907-9392-44C0-8A55-3810DCCECA45}" srcOrd="2" destOrd="0" presId="urn:microsoft.com/office/officeart/2005/8/layout/orgChart1"/>
    <dgm:cxn modelId="{27E077A9-C434-450E-BC8B-E640589E7B8B}" type="presParOf" srcId="{9DF8813D-164A-4D6B-A6B8-EC7E70A2CE38}" destId="{324208EB-5F08-4CA2-BD24-FA143499EE18}" srcOrd="4" destOrd="0" presId="urn:microsoft.com/office/officeart/2005/8/layout/orgChart1"/>
    <dgm:cxn modelId="{E2F5D8C1-8814-4A59-A64F-187A8FDAAD80}" type="presParOf" srcId="{9DF8813D-164A-4D6B-A6B8-EC7E70A2CE38}" destId="{2229CE7A-D78D-4018-A720-B5B6FB897D05}" srcOrd="5" destOrd="0" presId="urn:microsoft.com/office/officeart/2005/8/layout/orgChart1"/>
    <dgm:cxn modelId="{C40A2028-F147-4472-961B-F193BB85BF73}" type="presParOf" srcId="{2229CE7A-D78D-4018-A720-B5B6FB897D05}" destId="{B53CE95A-AAAF-4C38-9BAD-989B65532A8B}" srcOrd="0" destOrd="0" presId="urn:microsoft.com/office/officeart/2005/8/layout/orgChart1"/>
    <dgm:cxn modelId="{BE43C32C-2C82-4F43-9D31-39C7FA3443C4}" type="presParOf" srcId="{B53CE95A-AAAF-4C38-9BAD-989B65532A8B}" destId="{66D7B3B8-158F-4A0D-9095-1454AB3D5946}" srcOrd="0" destOrd="0" presId="urn:microsoft.com/office/officeart/2005/8/layout/orgChart1"/>
    <dgm:cxn modelId="{A5E33E7B-342C-491D-88F7-A97E495C9770}" type="presParOf" srcId="{B53CE95A-AAAF-4C38-9BAD-989B65532A8B}" destId="{4C39E1DD-224F-4B4B-866A-7E3DECA2B60F}" srcOrd="1" destOrd="0" presId="urn:microsoft.com/office/officeart/2005/8/layout/orgChart1"/>
    <dgm:cxn modelId="{E8652F73-FDEF-41EA-BF40-D05EE36FEAA4}" type="presParOf" srcId="{2229CE7A-D78D-4018-A720-B5B6FB897D05}" destId="{88CA6BC0-9764-42C1-87F8-AD863D3299FC}" srcOrd="1" destOrd="0" presId="urn:microsoft.com/office/officeart/2005/8/layout/orgChart1"/>
    <dgm:cxn modelId="{7DE893C9-E0C6-4727-91F2-098551491148}" type="presParOf" srcId="{2229CE7A-D78D-4018-A720-B5B6FB897D05}" destId="{F263523E-CDE2-4E6B-9ED2-9D1572D323A5}" srcOrd="2" destOrd="0" presId="urn:microsoft.com/office/officeart/2005/8/layout/orgChart1"/>
    <dgm:cxn modelId="{67DA73AA-DC85-4A52-95F6-084EFD166DFE}" type="presParOf" srcId="{9DF8813D-164A-4D6B-A6B8-EC7E70A2CE38}" destId="{D84C8DA6-77F5-4BB0-9936-4A2269592372}" srcOrd="6" destOrd="0" presId="urn:microsoft.com/office/officeart/2005/8/layout/orgChart1"/>
    <dgm:cxn modelId="{8BAFF470-59CC-4C32-AD1E-9A6384780377}" type="presParOf" srcId="{9DF8813D-164A-4D6B-A6B8-EC7E70A2CE38}" destId="{E8402F8C-228C-48C0-81BA-76ABDBEC6A27}" srcOrd="7" destOrd="0" presId="urn:microsoft.com/office/officeart/2005/8/layout/orgChart1"/>
    <dgm:cxn modelId="{84ED5FBA-0351-4D3C-974F-6F9F6BCA3863}" type="presParOf" srcId="{E8402F8C-228C-48C0-81BA-76ABDBEC6A27}" destId="{2A96BB1C-8EEC-445A-8F6A-9975AC879333}" srcOrd="0" destOrd="0" presId="urn:microsoft.com/office/officeart/2005/8/layout/orgChart1"/>
    <dgm:cxn modelId="{2B0475F5-6D75-4B1C-8C3E-F96B556C1A8A}" type="presParOf" srcId="{2A96BB1C-8EEC-445A-8F6A-9975AC879333}" destId="{A969CBFC-14D4-4EE2-AB0A-649D924406B4}" srcOrd="0" destOrd="0" presId="urn:microsoft.com/office/officeart/2005/8/layout/orgChart1"/>
    <dgm:cxn modelId="{B028966C-5E42-4D9B-9565-496BA6B5DD40}" type="presParOf" srcId="{2A96BB1C-8EEC-445A-8F6A-9975AC879333}" destId="{9521D2D3-A210-4880-AF4D-E54D3691F75B}" srcOrd="1" destOrd="0" presId="urn:microsoft.com/office/officeart/2005/8/layout/orgChart1"/>
    <dgm:cxn modelId="{BA11D1CB-084A-44E2-B937-85935F3CC096}" type="presParOf" srcId="{E8402F8C-228C-48C0-81BA-76ABDBEC6A27}" destId="{39B08D7A-67A0-4531-8CB5-A7D70E27C330}" srcOrd="1" destOrd="0" presId="urn:microsoft.com/office/officeart/2005/8/layout/orgChart1"/>
    <dgm:cxn modelId="{B536BA7E-EE23-4A5D-8936-81C5B6AA4520}" type="presParOf" srcId="{E8402F8C-228C-48C0-81BA-76ABDBEC6A27}" destId="{007D903C-22BB-4D35-A5F1-9C133F14FE5F}" srcOrd="2" destOrd="0" presId="urn:microsoft.com/office/officeart/2005/8/layout/orgChart1"/>
    <dgm:cxn modelId="{57331E53-21F1-445E-BB0F-EFE169D14432}" type="presParOf" srcId="{9DF8813D-164A-4D6B-A6B8-EC7E70A2CE38}" destId="{66483D82-94E1-4340-A225-672F29FF614A}" srcOrd="8" destOrd="0" presId="urn:microsoft.com/office/officeart/2005/8/layout/orgChart1"/>
    <dgm:cxn modelId="{886F37B0-2F50-4E14-B01F-0F9998881812}" type="presParOf" srcId="{9DF8813D-164A-4D6B-A6B8-EC7E70A2CE38}" destId="{AC0CEDC7-A34A-4EB1-AC66-218D64A54A2B}" srcOrd="9" destOrd="0" presId="urn:microsoft.com/office/officeart/2005/8/layout/orgChart1"/>
    <dgm:cxn modelId="{586A5565-6912-4ED4-AF39-2871CE00A740}" type="presParOf" srcId="{AC0CEDC7-A34A-4EB1-AC66-218D64A54A2B}" destId="{54045B71-7D09-45CA-9ADA-5C9AE851FB50}" srcOrd="0" destOrd="0" presId="urn:microsoft.com/office/officeart/2005/8/layout/orgChart1"/>
    <dgm:cxn modelId="{F299A9B2-DE00-4C44-8A9E-A3E3B0ABBAD1}" type="presParOf" srcId="{54045B71-7D09-45CA-9ADA-5C9AE851FB50}" destId="{86BC1BA7-86C5-4EB7-83D8-6FB3AD84D5BB}" srcOrd="0" destOrd="0" presId="urn:microsoft.com/office/officeart/2005/8/layout/orgChart1"/>
    <dgm:cxn modelId="{2D1994D3-DC24-417C-B9D5-F04254CBFAE7}" type="presParOf" srcId="{54045B71-7D09-45CA-9ADA-5C9AE851FB50}" destId="{38EA0327-5D7A-4917-8069-D467741EDCFC}" srcOrd="1" destOrd="0" presId="urn:microsoft.com/office/officeart/2005/8/layout/orgChart1"/>
    <dgm:cxn modelId="{8E17B58E-BE25-40BD-B1C4-FA0D50FF14FA}" type="presParOf" srcId="{AC0CEDC7-A34A-4EB1-AC66-218D64A54A2B}" destId="{5ECEF07F-A5FE-4A86-8E49-75D665DB38ED}" srcOrd="1" destOrd="0" presId="urn:microsoft.com/office/officeart/2005/8/layout/orgChart1"/>
    <dgm:cxn modelId="{9F4CD91B-A746-402B-A2F2-E45F781D4116}" type="presParOf" srcId="{AC0CEDC7-A34A-4EB1-AC66-218D64A54A2B}" destId="{5B6124B0-5C39-4C85-B364-CE6C5552A5EB}" srcOrd="2" destOrd="0" presId="urn:microsoft.com/office/officeart/2005/8/layout/orgChart1"/>
    <dgm:cxn modelId="{5FD46EBE-EE55-49E6-BF0D-4595118B981E}" type="presParOf" srcId="{9DF8813D-164A-4D6B-A6B8-EC7E70A2CE38}" destId="{D4A8A061-6185-47E0-916E-005E38C3FB92}" srcOrd="10" destOrd="0" presId="urn:microsoft.com/office/officeart/2005/8/layout/orgChart1"/>
    <dgm:cxn modelId="{547F164B-8864-4C1A-8B6A-A7C2E25C8750}" type="presParOf" srcId="{9DF8813D-164A-4D6B-A6B8-EC7E70A2CE38}" destId="{D7EAC045-DB45-4FD7-AD60-A0785CE088EF}" srcOrd="11" destOrd="0" presId="urn:microsoft.com/office/officeart/2005/8/layout/orgChart1"/>
    <dgm:cxn modelId="{6895312D-D14E-4D3D-A96A-AF43B84C6054}" type="presParOf" srcId="{D7EAC045-DB45-4FD7-AD60-A0785CE088EF}" destId="{97971ADA-9C8C-4FA2-9283-D09C2B3A3EF1}" srcOrd="0" destOrd="0" presId="urn:microsoft.com/office/officeart/2005/8/layout/orgChart1"/>
    <dgm:cxn modelId="{AD316921-EECC-4504-B48A-D48FA3B34935}" type="presParOf" srcId="{97971ADA-9C8C-4FA2-9283-D09C2B3A3EF1}" destId="{9C763747-7B4E-4C96-A73A-E805C792176C}" srcOrd="0" destOrd="0" presId="urn:microsoft.com/office/officeart/2005/8/layout/orgChart1"/>
    <dgm:cxn modelId="{94E7ED2C-D570-4B83-8147-FF77499233A9}" type="presParOf" srcId="{97971ADA-9C8C-4FA2-9283-D09C2B3A3EF1}" destId="{1D1A0A21-E0B1-424B-A99E-5B4195FFC520}" srcOrd="1" destOrd="0" presId="urn:microsoft.com/office/officeart/2005/8/layout/orgChart1"/>
    <dgm:cxn modelId="{1188BCDB-AAAB-4EAB-AAEB-7440C772DAC1}" type="presParOf" srcId="{D7EAC045-DB45-4FD7-AD60-A0785CE088EF}" destId="{6A2E9790-FF40-4ECF-8A2E-E4AADB560CA3}" srcOrd="1" destOrd="0" presId="urn:microsoft.com/office/officeart/2005/8/layout/orgChart1"/>
    <dgm:cxn modelId="{42BA8FBE-43E4-4359-994A-8CA8E3E8C31A}" type="presParOf" srcId="{D7EAC045-DB45-4FD7-AD60-A0785CE088EF}" destId="{232476F9-2DD7-4FF1-BEAE-50F351BCA2A5}" srcOrd="2" destOrd="0" presId="urn:microsoft.com/office/officeart/2005/8/layout/orgChart1"/>
    <dgm:cxn modelId="{47B64D20-0027-41D7-9A4E-794C083279BB}" type="presParOf" srcId="{9DF8813D-164A-4D6B-A6B8-EC7E70A2CE38}" destId="{62A1E1B4-8B19-45B3-A7FA-63A413286A3D}" srcOrd="12" destOrd="0" presId="urn:microsoft.com/office/officeart/2005/8/layout/orgChart1"/>
    <dgm:cxn modelId="{08F366E3-97FC-4A4D-B73F-3972B05B18D9}" type="presParOf" srcId="{9DF8813D-164A-4D6B-A6B8-EC7E70A2CE38}" destId="{642C0620-1DE5-4BEF-9C36-551FF3A71B2D}" srcOrd="13" destOrd="0" presId="urn:microsoft.com/office/officeart/2005/8/layout/orgChart1"/>
    <dgm:cxn modelId="{61BFA08F-36DE-4EB4-9146-1281A77E8DE9}" type="presParOf" srcId="{642C0620-1DE5-4BEF-9C36-551FF3A71B2D}" destId="{E26E9CE3-6E4A-446C-BA28-B9AF25529475}" srcOrd="0" destOrd="0" presId="urn:microsoft.com/office/officeart/2005/8/layout/orgChart1"/>
    <dgm:cxn modelId="{31497903-797B-4F6A-9C69-A76FA9FDA7B1}" type="presParOf" srcId="{E26E9CE3-6E4A-446C-BA28-B9AF25529475}" destId="{3B692CE0-7B09-4D38-93DE-3A6C96302589}" srcOrd="0" destOrd="0" presId="urn:microsoft.com/office/officeart/2005/8/layout/orgChart1"/>
    <dgm:cxn modelId="{06A3F779-0509-429D-94A2-55934351629E}" type="presParOf" srcId="{E26E9CE3-6E4A-446C-BA28-B9AF25529475}" destId="{1B767338-7568-419B-BACB-31B6909F6147}" srcOrd="1" destOrd="0" presId="urn:microsoft.com/office/officeart/2005/8/layout/orgChart1"/>
    <dgm:cxn modelId="{C2919D77-8383-4D6F-B634-8D1560498BD6}" type="presParOf" srcId="{642C0620-1DE5-4BEF-9C36-551FF3A71B2D}" destId="{F6B8E79B-56CB-4ADB-9198-C3F13072EB1A}" srcOrd="1" destOrd="0" presId="urn:microsoft.com/office/officeart/2005/8/layout/orgChart1"/>
    <dgm:cxn modelId="{AE9CC7D7-6D99-4A65-A5A5-9F4302024E2D}" type="presParOf" srcId="{642C0620-1DE5-4BEF-9C36-551FF3A71B2D}" destId="{33AC2EF0-4DB7-4058-BAAC-D03A2D78B816}" srcOrd="2" destOrd="0" presId="urn:microsoft.com/office/officeart/2005/8/layout/orgChart1"/>
    <dgm:cxn modelId="{8C514EC9-2D35-455E-B4BA-BA0C3B253496}" type="presParOf" srcId="{9DF8813D-164A-4D6B-A6B8-EC7E70A2CE38}" destId="{7B628C23-F182-45B9-8417-AB2FEEF8AF11}" srcOrd="14" destOrd="0" presId="urn:microsoft.com/office/officeart/2005/8/layout/orgChart1"/>
    <dgm:cxn modelId="{D2463DDA-8CE0-4DE3-A828-DFCD00AD4AD5}" type="presParOf" srcId="{9DF8813D-164A-4D6B-A6B8-EC7E70A2CE38}" destId="{CA8A2FCC-9B1E-4B75-BD24-97C319FA84DE}" srcOrd="15" destOrd="0" presId="urn:microsoft.com/office/officeart/2005/8/layout/orgChart1"/>
    <dgm:cxn modelId="{B92BE328-8D07-4BA8-86F5-252C3B4C6994}" type="presParOf" srcId="{CA8A2FCC-9B1E-4B75-BD24-97C319FA84DE}" destId="{1AF9D5B7-AE34-4CD8-BCF8-F84D6C94AA5E}" srcOrd="0" destOrd="0" presId="urn:microsoft.com/office/officeart/2005/8/layout/orgChart1"/>
    <dgm:cxn modelId="{E11E5632-8979-4ABA-9473-76E9493BCFFF}" type="presParOf" srcId="{1AF9D5B7-AE34-4CD8-BCF8-F84D6C94AA5E}" destId="{F9A4C90D-C5D2-4783-A355-93F3D134655E}" srcOrd="0" destOrd="0" presId="urn:microsoft.com/office/officeart/2005/8/layout/orgChart1"/>
    <dgm:cxn modelId="{37C3EF02-9383-484D-9DAC-9980C8531D06}" type="presParOf" srcId="{1AF9D5B7-AE34-4CD8-BCF8-F84D6C94AA5E}" destId="{FF3968BF-DA60-400C-BC69-4355DCD82A41}" srcOrd="1" destOrd="0" presId="urn:microsoft.com/office/officeart/2005/8/layout/orgChart1"/>
    <dgm:cxn modelId="{02CA76EA-035C-413B-9D4C-2E54CCCEF614}" type="presParOf" srcId="{CA8A2FCC-9B1E-4B75-BD24-97C319FA84DE}" destId="{6E977470-2D0B-4AA0-8E8F-4E7D007F6468}" srcOrd="1" destOrd="0" presId="urn:microsoft.com/office/officeart/2005/8/layout/orgChart1"/>
    <dgm:cxn modelId="{2285BA8B-09FE-4747-80BC-2D42277B5292}" type="presParOf" srcId="{CA8A2FCC-9B1E-4B75-BD24-97C319FA84DE}" destId="{D21B1D71-B765-42D3-991B-DE59BB21FD8D}" srcOrd="2" destOrd="0" presId="urn:microsoft.com/office/officeart/2005/8/layout/orgChart1"/>
    <dgm:cxn modelId="{9CE0C3C6-9894-452D-8F46-B9C22611BF06}" type="presParOf" srcId="{64FB9384-F548-42DA-889B-51F1823E601B}" destId="{1362FA52-57C3-45A6-A342-0DE01C825825}" srcOrd="2" destOrd="0" presId="urn:microsoft.com/office/officeart/2005/8/layout/orgChart1"/>
    <dgm:cxn modelId="{0456C8E4-7BCB-4F19-AE22-9FD7EB1CBF81}" type="presParOf" srcId="{5E077F58-D8B2-459B-8208-AD1D4A2DC086}" destId="{15E27459-04A2-4F11-8DE7-526E4C99F28C}" srcOrd="4" destOrd="0" presId="urn:microsoft.com/office/officeart/2005/8/layout/orgChart1"/>
    <dgm:cxn modelId="{0C85D587-EBCB-4FC6-98A8-1E47AE62854A}" type="presParOf" srcId="{5E077F58-D8B2-459B-8208-AD1D4A2DC086}" destId="{A4E62E9C-A491-40CA-82D0-624BEEED5823}" srcOrd="5" destOrd="0" presId="urn:microsoft.com/office/officeart/2005/8/layout/orgChart1"/>
    <dgm:cxn modelId="{201F7601-1436-497A-B074-A85CD53107BD}" type="presParOf" srcId="{A4E62E9C-A491-40CA-82D0-624BEEED5823}" destId="{528A696B-F3BC-4244-90D6-61BAD73699AA}" srcOrd="0" destOrd="0" presId="urn:microsoft.com/office/officeart/2005/8/layout/orgChart1"/>
    <dgm:cxn modelId="{8175E957-DE50-4615-ACDD-301B6CFE2346}" type="presParOf" srcId="{528A696B-F3BC-4244-90D6-61BAD73699AA}" destId="{455A69BF-970A-4CB1-BDCC-445FA57EA794}" srcOrd="0" destOrd="0" presId="urn:microsoft.com/office/officeart/2005/8/layout/orgChart1"/>
    <dgm:cxn modelId="{7DEA6D77-F424-472C-9A20-9C00B35F7851}" type="presParOf" srcId="{528A696B-F3BC-4244-90D6-61BAD73699AA}" destId="{A1E8B3D1-0BBA-474B-BA11-E15A9D0741A7}" srcOrd="1" destOrd="0" presId="urn:microsoft.com/office/officeart/2005/8/layout/orgChart1"/>
    <dgm:cxn modelId="{DB47B820-810E-43E8-968C-46AC66DB5778}" type="presParOf" srcId="{A4E62E9C-A491-40CA-82D0-624BEEED5823}" destId="{9D2B9BEB-3E1C-4A39-B5D8-7B755A6957F6}" srcOrd="1" destOrd="0" presId="urn:microsoft.com/office/officeart/2005/8/layout/orgChart1"/>
    <dgm:cxn modelId="{87EEED40-8722-4ADB-974F-264467F873DC}" type="presParOf" srcId="{A4E62E9C-A491-40CA-82D0-624BEEED5823}" destId="{F641EF7F-7F27-41BD-B071-6716FD8CFABB}" srcOrd="2" destOrd="0" presId="urn:microsoft.com/office/officeart/2005/8/layout/orgChart1"/>
    <dgm:cxn modelId="{A480E0EE-2D0C-4046-A5DE-4C36EF9B33D5}" type="presParOf" srcId="{B06190AC-A513-45DD-93AE-0B7794F5A1A9}" destId="{5E3A4089-3D9D-410A-A7F8-7452F416ACA0}" srcOrd="2" destOrd="0" presId="urn:microsoft.com/office/officeart/2005/8/layout/orgChart1"/>
    <dgm:cxn modelId="{D36AE977-4916-478F-92FD-81AAA9250649}" type="presParOf" srcId="{5E3A4089-3D9D-410A-A7F8-7452F416ACA0}" destId="{91199657-58B1-46E7-B01B-1886ADD6A544}" srcOrd="0" destOrd="0" presId="urn:microsoft.com/office/officeart/2005/8/layout/orgChart1"/>
    <dgm:cxn modelId="{75F19109-B9B1-4FAC-AD41-2B4161CB3FEE}" type="presParOf" srcId="{5E3A4089-3D9D-410A-A7F8-7452F416ACA0}" destId="{3359BB56-1242-45F9-A8AB-63629BDF3747}" srcOrd="1" destOrd="0" presId="urn:microsoft.com/office/officeart/2005/8/layout/orgChart1"/>
    <dgm:cxn modelId="{615AC9B7-32AB-4134-A852-00B42D2A346B}" type="presParOf" srcId="{3359BB56-1242-45F9-A8AB-63629BDF3747}" destId="{CDAD6263-AE04-40F7-8059-9FA8E473C01A}" srcOrd="0" destOrd="0" presId="urn:microsoft.com/office/officeart/2005/8/layout/orgChart1"/>
    <dgm:cxn modelId="{950788C5-955E-426A-8296-6D66C6EE662D}" type="presParOf" srcId="{CDAD6263-AE04-40F7-8059-9FA8E473C01A}" destId="{09E522CC-6AAC-4615-9FAA-F163D7A4F99F}" srcOrd="0" destOrd="0" presId="urn:microsoft.com/office/officeart/2005/8/layout/orgChart1"/>
    <dgm:cxn modelId="{A4850596-8FA6-4091-900A-E4389E857D40}" type="presParOf" srcId="{CDAD6263-AE04-40F7-8059-9FA8E473C01A}" destId="{4CBE6601-951A-4910-8BA4-4E754851720B}" srcOrd="1" destOrd="0" presId="urn:microsoft.com/office/officeart/2005/8/layout/orgChart1"/>
    <dgm:cxn modelId="{53AFB91A-73FC-492D-B1DE-A49DC40F7521}" type="presParOf" srcId="{3359BB56-1242-45F9-A8AB-63629BDF3747}" destId="{B1BB3F98-FCB9-4BF2-9217-0C085BBEC7CA}" srcOrd="1" destOrd="0" presId="urn:microsoft.com/office/officeart/2005/8/layout/orgChart1"/>
    <dgm:cxn modelId="{77CA0F9E-4D5E-442B-A7B3-CBA691D4D4E5}" type="presParOf" srcId="{3359BB56-1242-45F9-A8AB-63629BDF3747}" destId="{AC308177-C146-437D-A44D-EB4A1A4C783F}" srcOrd="2" destOrd="0" presId="urn:microsoft.com/office/officeart/2005/8/layout/orgChart1"/>
    <dgm:cxn modelId="{236CE3A1-07F4-4085-8F2A-49729836BE82}" type="presParOf" srcId="{5E3A4089-3D9D-410A-A7F8-7452F416ACA0}" destId="{670F12F6-7412-4592-8DC8-B5E94FDBB797}" srcOrd="2" destOrd="0" presId="urn:microsoft.com/office/officeart/2005/8/layout/orgChart1"/>
    <dgm:cxn modelId="{D19F89CE-8D6F-4128-BC65-2CAC02BE324C}" type="presParOf" srcId="{5E3A4089-3D9D-410A-A7F8-7452F416ACA0}" destId="{78EA2CF9-EF59-4969-8B93-157F32478384}" srcOrd="3" destOrd="0" presId="urn:microsoft.com/office/officeart/2005/8/layout/orgChart1"/>
    <dgm:cxn modelId="{353C4AD7-838C-4FA8-A6C9-12475D373A50}" type="presParOf" srcId="{78EA2CF9-EF59-4969-8B93-157F32478384}" destId="{00529036-3AEE-4633-9349-2ABE9E82095B}" srcOrd="0" destOrd="0" presId="urn:microsoft.com/office/officeart/2005/8/layout/orgChart1"/>
    <dgm:cxn modelId="{5D65D2D8-BA09-45E2-B7D6-972DF0FAF704}" type="presParOf" srcId="{00529036-3AEE-4633-9349-2ABE9E82095B}" destId="{EABFAC5C-3163-46ED-B6A4-04D470AFD095}" srcOrd="0" destOrd="0" presId="urn:microsoft.com/office/officeart/2005/8/layout/orgChart1"/>
    <dgm:cxn modelId="{88E23E98-A2F6-402B-B88C-DF4F0D8FEEB3}" type="presParOf" srcId="{00529036-3AEE-4633-9349-2ABE9E82095B}" destId="{F7B634DD-3341-438D-84DA-A9A68F49CDAC}" srcOrd="1" destOrd="0" presId="urn:microsoft.com/office/officeart/2005/8/layout/orgChart1"/>
    <dgm:cxn modelId="{DA0EB937-0DFB-4469-8E53-010A8FCF28FC}" type="presParOf" srcId="{78EA2CF9-EF59-4969-8B93-157F32478384}" destId="{6DBD7A96-3AED-43F6-A135-73F9142ED62C}" srcOrd="1" destOrd="0" presId="urn:microsoft.com/office/officeart/2005/8/layout/orgChart1"/>
    <dgm:cxn modelId="{602332D3-1904-4E8E-9515-342FBE991513}" type="presParOf" srcId="{78EA2CF9-EF59-4969-8B93-157F32478384}" destId="{24A86704-713F-49F9-B82E-90FAC4BF83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54E89-2D06-4533-B964-6589D3A3EA5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AD909C1-DFC8-4386-96F9-AEA8DB885E8F}">
      <dgm:prSet phldrT="[Text]" custT="1"/>
      <dgm:spPr/>
      <dgm:t>
        <a:bodyPr/>
        <a:lstStyle/>
        <a:p>
          <a:r>
            <a:rPr lang="sv-SE" sz="1800" dirty="0" smtClean="0"/>
            <a:t>Informationssäkerhet</a:t>
          </a:r>
          <a:endParaRPr lang="sv-SE" sz="1800" dirty="0"/>
        </a:p>
      </dgm:t>
    </dgm:pt>
    <dgm:pt modelId="{6BB3D8FC-A968-47F6-A17E-CF2B8AAE9FD4}" type="parTrans" cxnId="{C6AD118A-07EE-42D1-9902-F8053F572F8A}">
      <dgm:prSet/>
      <dgm:spPr/>
      <dgm:t>
        <a:bodyPr/>
        <a:lstStyle/>
        <a:p>
          <a:endParaRPr lang="sv-SE" sz="1800"/>
        </a:p>
      </dgm:t>
    </dgm:pt>
    <dgm:pt modelId="{6CC18F49-5D20-41C7-98C7-2ABD7A9370B5}" type="sibTrans" cxnId="{C6AD118A-07EE-42D1-9902-F8053F572F8A}">
      <dgm:prSet/>
      <dgm:spPr/>
      <dgm:t>
        <a:bodyPr/>
        <a:lstStyle/>
        <a:p>
          <a:endParaRPr lang="sv-SE" sz="1800"/>
        </a:p>
      </dgm:t>
    </dgm:pt>
    <dgm:pt modelId="{A5385FFB-722B-45E5-9F04-5FD1CDA1FE11}">
      <dgm:prSet phldrT="[Text]" custT="1"/>
      <dgm:spPr/>
      <dgm:t>
        <a:bodyPr/>
        <a:lstStyle/>
        <a:p>
          <a:r>
            <a:rPr lang="sv-SE" sz="1800" dirty="0" smtClean="0"/>
            <a:t>IT-säkerhet</a:t>
          </a:r>
          <a:endParaRPr lang="sv-SE" sz="1800" dirty="0"/>
        </a:p>
      </dgm:t>
    </dgm:pt>
    <dgm:pt modelId="{0FFF3773-DAB1-4485-A2DB-45E62F7F73D6}" type="parTrans" cxnId="{2D7D6E12-AA74-460A-9169-077FD7CB02BC}">
      <dgm:prSet/>
      <dgm:spPr/>
      <dgm:t>
        <a:bodyPr/>
        <a:lstStyle/>
        <a:p>
          <a:endParaRPr lang="sv-SE" sz="1800"/>
        </a:p>
      </dgm:t>
    </dgm:pt>
    <dgm:pt modelId="{FF77CC1E-486B-49AE-A2EB-536DF469EF2F}" type="sibTrans" cxnId="{2D7D6E12-AA74-460A-9169-077FD7CB02BC}">
      <dgm:prSet/>
      <dgm:spPr/>
      <dgm:t>
        <a:bodyPr/>
        <a:lstStyle/>
        <a:p>
          <a:endParaRPr lang="sv-SE" sz="1800"/>
        </a:p>
      </dgm:t>
    </dgm:pt>
    <dgm:pt modelId="{225C46E6-06F6-4ACD-884B-CD320D1E4F72}">
      <dgm:prSet phldrT="[Text]" custLinFactNeighborX="3479" custLinFactNeighborY="-1084"/>
      <dgm:spPr/>
      <dgm:t>
        <a:bodyPr/>
        <a:lstStyle/>
        <a:p>
          <a:endParaRPr lang="sv-SE"/>
        </a:p>
      </dgm:t>
    </dgm:pt>
    <dgm:pt modelId="{3772BBF0-D5D8-4758-8900-19A02555C4F6}" type="parTrans" cxnId="{48033D6F-C047-43AB-8CE8-09FC479BCFB2}">
      <dgm:prSet/>
      <dgm:spPr/>
      <dgm:t>
        <a:bodyPr/>
        <a:lstStyle/>
        <a:p>
          <a:endParaRPr lang="sv-SE" sz="1800"/>
        </a:p>
      </dgm:t>
    </dgm:pt>
    <dgm:pt modelId="{F12C648A-C69F-4BE3-B6BE-ED02E7A12817}" type="sibTrans" cxnId="{48033D6F-C047-43AB-8CE8-09FC479BCFB2}">
      <dgm:prSet/>
      <dgm:spPr/>
      <dgm:t>
        <a:bodyPr/>
        <a:lstStyle/>
        <a:p>
          <a:endParaRPr lang="sv-SE" sz="1800"/>
        </a:p>
      </dgm:t>
    </dgm:pt>
    <dgm:pt modelId="{1E9FE797-A3DC-491A-8315-8FCA3C957E8F}">
      <dgm:prSet phldrT="[Text]" custT="1"/>
      <dgm:spPr/>
      <dgm:t>
        <a:bodyPr/>
        <a:lstStyle/>
        <a:p>
          <a:r>
            <a:rPr lang="sv-SE" sz="1800" dirty="0" smtClean="0"/>
            <a:t>Fysisk säkerhet</a:t>
          </a:r>
          <a:endParaRPr lang="sv-SE" sz="1800" dirty="0"/>
        </a:p>
      </dgm:t>
    </dgm:pt>
    <dgm:pt modelId="{9C99FE7D-9E7E-490B-BE79-0E649765D5F1}" type="sibTrans" cxnId="{FBC00134-AB5F-431F-AC62-489FDD0E3144}">
      <dgm:prSet/>
      <dgm:spPr/>
      <dgm:t>
        <a:bodyPr/>
        <a:lstStyle/>
        <a:p>
          <a:endParaRPr lang="sv-SE"/>
        </a:p>
      </dgm:t>
    </dgm:pt>
    <dgm:pt modelId="{533ADF24-8667-4173-8C63-7A0B840F049B}" type="parTrans" cxnId="{FBC00134-AB5F-431F-AC62-489FDD0E3144}">
      <dgm:prSet/>
      <dgm:spPr/>
      <dgm:t>
        <a:bodyPr/>
        <a:lstStyle/>
        <a:p>
          <a:endParaRPr lang="sv-SE" sz="1800"/>
        </a:p>
      </dgm:t>
    </dgm:pt>
    <dgm:pt modelId="{474903C3-0B8C-4E3F-BD1C-8A95ED8BDF9B}" type="pres">
      <dgm:prSet presAssocID="{29A54E89-2D06-4533-B964-6589D3A3EA5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B1ADD3-1B41-4C09-A0B7-6D9D7EDEF6A2}" type="pres">
      <dgm:prSet presAssocID="{1E9FE797-A3DC-491A-8315-8FCA3C957E8F}" presName="gear1" presStyleLbl="node1" presStyleIdx="0" presStyleCnt="3" custScaleX="95633" custScaleY="81548" custLinFactNeighborX="14936" custLinFactNeighborY="-20250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0BF58F9-7CEF-4DCB-B295-EC8D1F972577}" type="pres">
      <dgm:prSet presAssocID="{1E9FE797-A3DC-491A-8315-8FCA3C957E8F}" presName="gear1srcNode" presStyleLbl="node1" presStyleIdx="0" presStyleCnt="3"/>
      <dgm:spPr/>
      <dgm:t>
        <a:bodyPr/>
        <a:lstStyle/>
        <a:p>
          <a:endParaRPr lang="sv-SE"/>
        </a:p>
      </dgm:t>
    </dgm:pt>
    <dgm:pt modelId="{1F08D395-F327-4C3F-8629-60D3C5AD159C}" type="pres">
      <dgm:prSet presAssocID="{1E9FE797-A3DC-491A-8315-8FCA3C957E8F}" presName="gear1dstNode" presStyleLbl="node1" presStyleIdx="0" presStyleCnt="3"/>
      <dgm:spPr/>
      <dgm:t>
        <a:bodyPr/>
        <a:lstStyle/>
        <a:p>
          <a:endParaRPr lang="sv-SE"/>
        </a:p>
      </dgm:t>
    </dgm:pt>
    <dgm:pt modelId="{3CAB2446-5280-4AAF-9021-9F2C063E782E}" type="pres">
      <dgm:prSet presAssocID="{FAD909C1-DFC8-4386-96F9-AEA8DB885E8F}" presName="gear2" presStyleLbl="node1" presStyleIdx="1" presStyleCnt="3" custScaleX="139046" custScaleY="128620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5BE8963-82D8-4944-99E5-4CDB102B9E21}" type="pres">
      <dgm:prSet presAssocID="{FAD909C1-DFC8-4386-96F9-AEA8DB885E8F}" presName="gear2srcNode" presStyleLbl="node1" presStyleIdx="1" presStyleCnt="3"/>
      <dgm:spPr/>
      <dgm:t>
        <a:bodyPr/>
        <a:lstStyle/>
        <a:p>
          <a:endParaRPr lang="sv-SE"/>
        </a:p>
      </dgm:t>
    </dgm:pt>
    <dgm:pt modelId="{923ACE2A-E21B-4D7B-90F4-8B38BA0197C6}" type="pres">
      <dgm:prSet presAssocID="{FAD909C1-DFC8-4386-96F9-AEA8DB885E8F}" presName="gear2dstNode" presStyleLbl="node1" presStyleIdx="1" presStyleCnt="3"/>
      <dgm:spPr/>
      <dgm:t>
        <a:bodyPr/>
        <a:lstStyle/>
        <a:p>
          <a:endParaRPr lang="sv-SE"/>
        </a:p>
      </dgm:t>
    </dgm:pt>
    <dgm:pt modelId="{12F32B3E-C767-4C72-A661-C22EE8B64DD3}" type="pres">
      <dgm:prSet presAssocID="{A5385FFB-722B-45E5-9F04-5FD1CDA1FE11}" presName="gear3" presStyleLbl="node1" presStyleIdx="2" presStyleCnt="3" custScaleX="127999" custScaleY="122462" custLinFactNeighborX="22486" custLinFactNeighborY="-9670"/>
      <dgm:spPr/>
      <dgm:t>
        <a:bodyPr/>
        <a:lstStyle/>
        <a:p>
          <a:endParaRPr lang="sv-SE"/>
        </a:p>
      </dgm:t>
    </dgm:pt>
    <dgm:pt modelId="{A90C7278-C59B-4117-8A31-9880963557F9}" type="pres">
      <dgm:prSet presAssocID="{A5385FFB-722B-45E5-9F04-5FD1CDA1FE1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9D1F542-9A04-4753-A96B-5BC2B07C7A9B}" type="pres">
      <dgm:prSet presAssocID="{A5385FFB-722B-45E5-9F04-5FD1CDA1FE11}" presName="gear3srcNode" presStyleLbl="node1" presStyleIdx="2" presStyleCnt="3"/>
      <dgm:spPr/>
      <dgm:t>
        <a:bodyPr/>
        <a:lstStyle/>
        <a:p>
          <a:endParaRPr lang="sv-SE"/>
        </a:p>
      </dgm:t>
    </dgm:pt>
    <dgm:pt modelId="{3A9CE61D-814C-4F2B-98AE-456A2508B7AD}" type="pres">
      <dgm:prSet presAssocID="{A5385FFB-722B-45E5-9F04-5FD1CDA1FE11}" presName="gear3dstNode" presStyleLbl="node1" presStyleIdx="2" presStyleCnt="3"/>
      <dgm:spPr/>
      <dgm:t>
        <a:bodyPr/>
        <a:lstStyle/>
        <a:p>
          <a:endParaRPr lang="sv-SE"/>
        </a:p>
      </dgm:t>
    </dgm:pt>
    <dgm:pt modelId="{F208A45F-5ACF-4F99-8111-FA46DA04B6B0}" type="pres">
      <dgm:prSet presAssocID="{9C99FE7D-9E7E-490B-BE79-0E649765D5F1}" presName="connector1" presStyleLbl="sibTrans2D1" presStyleIdx="0" presStyleCnt="3" custScaleX="71714" custScaleY="83074" custLinFactNeighborX="29952" custLinFactNeighborY="-17666"/>
      <dgm:spPr/>
      <dgm:t>
        <a:bodyPr/>
        <a:lstStyle/>
        <a:p>
          <a:endParaRPr lang="sv-SE"/>
        </a:p>
      </dgm:t>
    </dgm:pt>
    <dgm:pt modelId="{61B5B102-BD69-420E-A863-592E1796FCFA}" type="pres">
      <dgm:prSet presAssocID="{6CC18F49-5D20-41C7-98C7-2ABD7A9370B5}" presName="connector2" presStyleLbl="sibTrans2D1" presStyleIdx="1" presStyleCnt="3" custLinFactNeighborX="-12554" custLinFactNeighborY="-9731"/>
      <dgm:spPr/>
      <dgm:t>
        <a:bodyPr/>
        <a:lstStyle/>
        <a:p>
          <a:endParaRPr lang="sv-SE"/>
        </a:p>
      </dgm:t>
    </dgm:pt>
    <dgm:pt modelId="{4176D697-C7FD-47A7-AB9A-DFD48DF75C68}" type="pres">
      <dgm:prSet presAssocID="{FF77CC1E-486B-49AE-A2EB-536DF469EF2F}" presName="connector3" presStyleLbl="sibTrans2D1" presStyleIdx="2" presStyleCnt="3" custLinFactNeighborX="17577" custLinFactNeighborY="-10340"/>
      <dgm:spPr/>
      <dgm:t>
        <a:bodyPr/>
        <a:lstStyle/>
        <a:p>
          <a:endParaRPr lang="sv-SE"/>
        </a:p>
      </dgm:t>
    </dgm:pt>
  </dgm:ptLst>
  <dgm:cxnLst>
    <dgm:cxn modelId="{85BC426B-87B2-40A8-9E88-DDAD3BEDAB15}" type="presOf" srcId="{1E9FE797-A3DC-491A-8315-8FCA3C957E8F}" destId="{87B1ADD3-1B41-4C09-A0B7-6D9D7EDEF6A2}" srcOrd="0" destOrd="0" presId="urn:microsoft.com/office/officeart/2005/8/layout/gear1"/>
    <dgm:cxn modelId="{FBC00134-AB5F-431F-AC62-489FDD0E3144}" srcId="{29A54E89-2D06-4533-B964-6589D3A3EA56}" destId="{1E9FE797-A3DC-491A-8315-8FCA3C957E8F}" srcOrd="0" destOrd="0" parTransId="{533ADF24-8667-4173-8C63-7A0B840F049B}" sibTransId="{9C99FE7D-9E7E-490B-BE79-0E649765D5F1}"/>
    <dgm:cxn modelId="{439DB443-1CA6-4472-8678-F5EB2C1D9D3A}" type="presOf" srcId="{6CC18F49-5D20-41C7-98C7-2ABD7A9370B5}" destId="{61B5B102-BD69-420E-A863-592E1796FCFA}" srcOrd="0" destOrd="0" presId="urn:microsoft.com/office/officeart/2005/8/layout/gear1"/>
    <dgm:cxn modelId="{F6D83617-0861-4DBA-8AEE-CDBB3E774CD5}" type="presOf" srcId="{29A54E89-2D06-4533-B964-6589D3A3EA56}" destId="{474903C3-0B8C-4E3F-BD1C-8A95ED8BDF9B}" srcOrd="0" destOrd="0" presId="urn:microsoft.com/office/officeart/2005/8/layout/gear1"/>
    <dgm:cxn modelId="{288474AC-88ED-4BE6-B8E3-ABDB9CC10E78}" type="presOf" srcId="{FF77CC1E-486B-49AE-A2EB-536DF469EF2F}" destId="{4176D697-C7FD-47A7-AB9A-DFD48DF75C68}" srcOrd="0" destOrd="0" presId="urn:microsoft.com/office/officeart/2005/8/layout/gear1"/>
    <dgm:cxn modelId="{7E2C3B6D-C583-4723-B7A0-4B86119DAC6B}" type="presOf" srcId="{A5385FFB-722B-45E5-9F04-5FD1CDA1FE11}" destId="{A90C7278-C59B-4117-8A31-9880963557F9}" srcOrd="1" destOrd="0" presId="urn:microsoft.com/office/officeart/2005/8/layout/gear1"/>
    <dgm:cxn modelId="{094BD459-D8C9-486C-AB17-E78541B6A883}" type="presOf" srcId="{1E9FE797-A3DC-491A-8315-8FCA3C957E8F}" destId="{1F08D395-F327-4C3F-8629-60D3C5AD159C}" srcOrd="2" destOrd="0" presId="urn:microsoft.com/office/officeart/2005/8/layout/gear1"/>
    <dgm:cxn modelId="{2D7D6E12-AA74-460A-9169-077FD7CB02BC}" srcId="{29A54E89-2D06-4533-B964-6589D3A3EA56}" destId="{A5385FFB-722B-45E5-9F04-5FD1CDA1FE11}" srcOrd="2" destOrd="0" parTransId="{0FFF3773-DAB1-4485-A2DB-45E62F7F73D6}" sibTransId="{FF77CC1E-486B-49AE-A2EB-536DF469EF2F}"/>
    <dgm:cxn modelId="{637D1D49-7471-4C74-BA18-80014C3375D6}" type="presOf" srcId="{FAD909C1-DFC8-4386-96F9-AEA8DB885E8F}" destId="{923ACE2A-E21B-4D7B-90F4-8B38BA0197C6}" srcOrd="2" destOrd="0" presId="urn:microsoft.com/office/officeart/2005/8/layout/gear1"/>
    <dgm:cxn modelId="{48033D6F-C047-43AB-8CE8-09FC479BCFB2}" srcId="{29A54E89-2D06-4533-B964-6589D3A3EA56}" destId="{225C46E6-06F6-4ACD-884B-CD320D1E4F72}" srcOrd="3" destOrd="0" parTransId="{3772BBF0-D5D8-4758-8900-19A02555C4F6}" sibTransId="{F12C648A-C69F-4BE3-B6BE-ED02E7A12817}"/>
    <dgm:cxn modelId="{A381ED81-EE09-4576-8D64-E745A3E5FEDC}" type="presOf" srcId="{FAD909C1-DFC8-4386-96F9-AEA8DB885E8F}" destId="{15BE8963-82D8-4944-99E5-4CDB102B9E21}" srcOrd="1" destOrd="0" presId="urn:microsoft.com/office/officeart/2005/8/layout/gear1"/>
    <dgm:cxn modelId="{C6AD118A-07EE-42D1-9902-F8053F572F8A}" srcId="{29A54E89-2D06-4533-B964-6589D3A3EA56}" destId="{FAD909C1-DFC8-4386-96F9-AEA8DB885E8F}" srcOrd="1" destOrd="0" parTransId="{6BB3D8FC-A968-47F6-A17E-CF2B8AAE9FD4}" sibTransId="{6CC18F49-5D20-41C7-98C7-2ABD7A9370B5}"/>
    <dgm:cxn modelId="{DD80CDC0-F47B-4A4E-A31D-08E5938A148D}" type="presOf" srcId="{9C99FE7D-9E7E-490B-BE79-0E649765D5F1}" destId="{F208A45F-5ACF-4F99-8111-FA46DA04B6B0}" srcOrd="0" destOrd="0" presId="urn:microsoft.com/office/officeart/2005/8/layout/gear1"/>
    <dgm:cxn modelId="{EC89D6D0-6E3B-41CC-B285-71898646E243}" type="presOf" srcId="{1E9FE797-A3DC-491A-8315-8FCA3C957E8F}" destId="{80BF58F9-7CEF-4DCB-B295-EC8D1F972577}" srcOrd="1" destOrd="0" presId="urn:microsoft.com/office/officeart/2005/8/layout/gear1"/>
    <dgm:cxn modelId="{D4DEA05B-2898-4018-A2E3-F8715047FF5A}" type="presOf" srcId="{A5385FFB-722B-45E5-9F04-5FD1CDA1FE11}" destId="{99D1F542-9A04-4753-A96B-5BC2B07C7A9B}" srcOrd="2" destOrd="0" presId="urn:microsoft.com/office/officeart/2005/8/layout/gear1"/>
    <dgm:cxn modelId="{CD1D76D2-9AD2-4284-B3C6-C5F46FA56BFC}" type="presOf" srcId="{A5385FFB-722B-45E5-9F04-5FD1CDA1FE11}" destId="{3A9CE61D-814C-4F2B-98AE-456A2508B7AD}" srcOrd="3" destOrd="0" presId="urn:microsoft.com/office/officeart/2005/8/layout/gear1"/>
    <dgm:cxn modelId="{C04DBA5D-704B-452D-962C-DEA87C551FC2}" type="presOf" srcId="{A5385FFB-722B-45E5-9F04-5FD1CDA1FE11}" destId="{12F32B3E-C767-4C72-A661-C22EE8B64DD3}" srcOrd="0" destOrd="0" presId="urn:microsoft.com/office/officeart/2005/8/layout/gear1"/>
    <dgm:cxn modelId="{BB4C8627-FDF5-4228-B0BC-D6C228C327EB}" type="presOf" srcId="{FAD909C1-DFC8-4386-96F9-AEA8DB885E8F}" destId="{3CAB2446-5280-4AAF-9021-9F2C063E782E}" srcOrd="0" destOrd="0" presId="urn:microsoft.com/office/officeart/2005/8/layout/gear1"/>
    <dgm:cxn modelId="{63804656-CE67-45A2-90A3-06AEBACF1BE5}" type="presParOf" srcId="{474903C3-0B8C-4E3F-BD1C-8A95ED8BDF9B}" destId="{87B1ADD3-1B41-4C09-A0B7-6D9D7EDEF6A2}" srcOrd="0" destOrd="0" presId="urn:microsoft.com/office/officeart/2005/8/layout/gear1"/>
    <dgm:cxn modelId="{1EE38605-8541-4624-BFFC-2A6625418BAC}" type="presParOf" srcId="{474903C3-0B8C-4E3F-BD1C-8A95ED8BDF9B}" destId="{80BF58F9-7CEF-4DCB-B295-EC8D1F972577}" srcOrd="1" destOrd="0" presId="urn:microsoft.com/office/officeart/2005/8/layout/gear1"/>
    <dgm:cxn modelId="{49FB09AB-5E77-4EB7-A937-DDDACC6F440C}" type="presParOf" srcId="{474903C3-0B8C-4E3F-BD1C-8A95ED8BDF9B}" destId="{1F08D395-F327-4C3F-8629-60D3C5AD159C}" srcOrd="2" destOrd="0" presId="urn:microsoft.com/office/officeart/2005/8/layout/gear1"/>
    <dgm:cxn modelId="{7150C218-218F-42B3-ABC4-6B20ACE61F43}" type="presParOf" srcId="{474903C3-0B8C-4E3F-BD1C-8A95ED8BDF9B}" destId="{3CAB2446-5280-4AAF-9021-9F2C063E782E}" srcOrd="3" destOrd="0" presId="urn:microsoft.com/office/officeart/2005/8/layout/gear1"/>
    <dgm:cxn modelId="{2FDCB7C4-5CFA-439C-B1B8-4D3CF6229331}" type="presParOf" srcId="{474903C3-0B8C-4E3F-BD1C-8A95ED8BDF9B}" destId="{15BE8963-82D8-4944-99E5-4CDB102B9E21}" srcOrd="4" destOrd="0" presId="urn:microsoft.com/office/officeart/2005/8/layout/gear1"/>
    <dgm:cxn modelId="{96AF91EA-5882-4F62-AAFE-722058BFBEBF}" type="presParOf" srcId="{474903C3-0B8C-4E3F-BD1C-8A95ED8BDF9B}" destId="{923ACE2A-E21B-4D7B-90F4-8B38BA0197C6}" srcOrd="5" destOrd="0" presId="urn:microsoft.com/office/officeart/2005/8/layout/gear1"/>
    <dgm:cxn modelId="{FD331250-5AF5-449C-93BF-A0B49C0C1DAA}" type="presParOf" srcId="{474903C3-0B8C-4E3F-BD1C-8A95ED8BDF9B}" destId="{12F32B3E-C767-4C72-A661-C22EE8B64DD3}" srcOrd="6" destOrd="0" presId="urn:microsoft.com/office/officeart/2005/8/layout/gear1"/>
    <dgm:cxn modelId="{7D220667-4CCD-413A-86D8-19269F20F39F}" type="presParOf" srcId="{474903C3-0B8C-4E3F-BD1C-8A95ED8BDF9B}" destId="{A90C7278-C59B-4117-8A31-9880963557F9}" srcOrd="7" destOrd="0" presId="urn:microsoft.com/office/officeart/2005/8/layout/gear1"/>
    <dgm:cxn modelId="{7C670C76-4FE9-4428-9AF3-2574FCF9D67B}" type="presParOf" srcId="{474903C3-0B8C-4E3F-BD1C-8A95ED8BDF9B}" destId="{99D1F542-9A04-4753-A96B-5BC2B07C7A9B}" srcOrd="8" destOrd="0" presId="urn:microsoft.com/office/officeart/2005/8/layout/gear1"/>
    <dgm:cxn modelId="{B9A24976-3949-41B8-BEF0-BFE6B5EEFD55}" type="presParOf" srcId="{474903C3-0B8C-4E3F-BD1C-8A95ED8BDF9B}" destId="{3A9CE61D-814C-4F2B-98AE-456A2508B7AD}" srcOrd="9" destOrd="0" presId="urn:microsoft.com/office/officeart/2005/8/layout/gear1"/>
    <dgm:cxn modelId="{E1E70D22-712B-4F69-8A93-6BAAA8056993}" type="presParOf" srcId="{474903C3-0B8C-4E3F-BD1C-8A95ED8BDF9B}" destId="{F208A45F-5ACF-4F99-8111-FA46DA04B6B0}" srcOrd="10" destOrd="0" presId="urn:microsoft.com/office/officeart/2005/8/layout/gear1"/>
    <dgm:cxn modelId="{0BC2EE25-D912-4AE8-94AE-6E937F200F46}" type="presParOf" srcId="{474903C3-0B8C-4E3F-BD1C-8A95ED8BDF9B}" destId="{61B5B102-BD69-420E-A863-592E1796FCFA}" srcOrd="11" destOrd="0" presId="urn:microsoft.com/office/officeart/2005/8/layout/gear1"/>
    <dgm:cxn modelId="{7EBCFE39-AE0E-40C8-A3AB-42FE08C09CEF}" type="presParOf" srcId="{474903C3-0B8C-4E3F-BD1C-8A95ED8BDF9B}" destId="{4176D697-C7FD-47A7-AB9A-DFD48DF75C6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E83CD6-2B3B-46AD-9FEA-E33F80BE0466}" type="doc">
      <dgm:prSet loTypeId="urn:microsoft.com/office/officeart/2005/8/layout/hierarchy4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v-SE"/>
        </a:p>
      </dgm:t>
    </dgm:pt>
    <dgm:pt modelId="{069C08ED-B756-4BC5-8E45-D3E1ED200A50}">
      <dgm:prSet phldrT="[Text]" custT="1"/>
      <dgm:spPr/>
      <dgm:t>
        <a:bodyPr/>
        <a:lstStyle/>
        <a:p>
          <a:r>
            <a:rPr lang="sv-SE" sz="2400" dirty="0"/>
            <a:t>Informationssäkerhetspolicy</a:t>
          </a:r>
          <a:br>
            <a:rPr lang="sv-SE" sz="2400" dirty="0"/>
          </a:br>
          <a:r>
            <a:rPr lang="sv-SE" sz="1800" i="1" dirty="0"/>
            <a:t>Beslutas av Rektor</a:t>
          </a:r>
          <a:endParaRPr lang="sv-SE" sz="1800" dirty="0"/>
        </a:p>
      </dgm:t>
    </dgm:pt>
    <dgm:pt modelId="{A4EED221-DA9B-4EE9-B7AB-603101BE1096}" type="parTrans" cxnId="{B9427F42-C088-4891-8060-5915D11F2404}">
      <dgm:prSet/>
      <dgm:spPr/>
      <dgm:t>
        <a:bodyPr/>
        <a:lstStyle/>
        <a:p>
          <a:endParaRPr lang="sv-SE"/>
        </a:p>
      </dgm:t>
    </dgm:pt>
    <dgm:pt modelId="{47E2D5E7-FF8F-4B9F-A784-EA278954BACA}" type="sibTrans" cxnId="{B9427F42-C088-4891-8060-5915D11F2404}">
      <dgm:prSet/>
      <dgm:spPr/>
      <dgm:t>
        <a:bodyPr/>
        <a:lstStyle/>
        <a:p>
          <a:endParaRPr lang="sv-SE"/>
        </a:p>
      </dgm:t>
    </dgm:pt>
    <dgm:pt modelId="{7BA32439-5D83-45D4-ABE5-07F80056830D}">
      <dgm:prSet phldrT="[Text]" custT="1"/>
      <dgm:spPr/>
      <dgm:t>
        <a:bodyPr/>
        <a:lstStyle/>
        <a:p>
          <a:r>
            <a:rPr lang="sv-SE" sz="2400" dirty="0"/>
            <a:t>Regler för Informationssäkerhet</a:t>
          </a:r>
          <a:br>
            <a:rPr lang="sv-SE" sz="2400" dirty="0"/>
          </a:br>
          <a:r>
            <a:rPr lang="sv-SE" sz="1800" i="1" dirty="0"/>
            <a:t>Beslutas av Förvaltningschef</a:t>
          </a:r>
          <a:endParaRPr lang="sv-SE" sz="1800" dirty="0"/>
        </a:p>
      </dgm:t>
    </dgm:pt>
    <dgm:pt modelId="{4A154F91-F85E-438D-A454-3DEE42680F35}" type="parTrans" cxnId="{3FE8CBE4-87FB-4D54-8F87-3B90A1CC1F21}">
      <dgm:prSet/>
      <dgm:spPr/>
      <dgm:t>
        <a:bodyPr/>
        <a:lstStyle/>
        <a:p>
          <a:endParaRPr lang="sv-SE"/>
        </a:p>
      </dgm:t>
    </dgm:pt>
    <dgm:pt modelId="{30770B1D-44E5-4B4E-8A07-7CDFF849213F}" type="sibTrans" cxnId="{3FE8CBE4-87FB-4D54-8F87-3B90A1CC1F21}">
      <dgm:prSet/>
      <dgm:spPr/>
      <dgm:t>
        <a:bodyPr/>
        <a:lstStyle/>
        <a:p>
          <a:endParaRPr lang="sv-SE"/>
        </a:p>
      </dgm:t>
    </dgm:pt>
    <dgm:pt modelId="{6AC05D4D-4018-48B9-80BE-A6E846EDACAC}">
      <dgm:prSet phldrT="[Text]" custT="1"/>
      <dgm:spPr/>
      <dgm:t>
        <a:bodyPr/>
        <a:lstStyle/>
        <a:p>
          <a:r>
            <a:rPr lang="sv-SE" sz="1400" dirty="0" err="1" smtClean="0"/>
            <a:t>Informationssäkerhets-anvisningar</a:t>
          </a:r>
          <a:r>
            <a:rPr lang="sv-SE" sz="1400" dirty="0" smtClean="0"/>
            <a:t> </a:t>
          </a:r>
        </a:p>
        <a:p>
          <a:r>
            <a:rPr lang="sv-SE" sz="1400" b="1" dirty="0" smtClean="0"/>
            <a:t>Användare</a:t>
          </a:r>
          <a:r>
            <a:rPr lang="sv-SE" sz="1000" b="1" dirty="0"/>
            <a:t/>
          </a:r>
          <a:br>
            <a:rPr lang="sv-SE" sz="1000" b="1" dirty="0"/>
          </a:br>
          <a:r>
            <a:rPr lang="sv-SE" sz="1050" b="0" i="1" dirty="0"/>
            <a:t>Beslutas av Förvaltningschef</a:t>
          </a:r>
          <a:endParaRPr lang="sv-SE" sz="1050" b="1" dirty="0"/>
        </a:p>
      </dgm:t>
    </dgm:pt>
    <dgm:pt modelId="{E3505831-4A8E-4D6D-93F5-0905741CD70B}" type="parTrans" cxnId="{CD7F9104-9C91-4641-8D93-C6323F80CF5C}">
      <dgm:prSet/>
      <dgm:spPr/>
      <dgm:t>
        <a:bodyPr/>
        <a:lstStyle/>
        <a:p>
          <a:endParaRPr lang="sv-SE"/>
        </a:p>
      </dgm:t>
    </dgm:pt>
    <dgm:pt modelId="{D663CD5E-3169-417C-8580-F52C647517DE}" type="sibTrans" cxnId="{CD7F9104-9C91-4641-8D93-C6323F80CF5C}">
      <dgm:prSet/>
      <dgm:spPr/>
      <dgm:t>
        <a:bodyPr/>
        <a:lstStyle/>
        <a:p>
          <a:endParaRPr lang="sv-SE"/>
        </a:p>
      </dgm:t>
    </dgm:pt>
    <dgm:pt modelId="{4D677765-23E9-43FE-BA71-D4711C4AF852}">
      <dgm:prSet phldrT="[Text]" custT="1"/>
      <dgm:spPr/>
      <dgm:t>
        <a:bodyPr/>
        <a:lstStyle/>
        <a:p>
          <a:r>
            <a:rPr lang="sv-SE" sz="1400" dirty="0" err="1" smtClean="0"/>
            <a:t>Informationssäkerhets-anvisningar</a:t>
          </a:r>
          <a:r>
            <a:rPr lang="sv-SE" sz="1400" dirty="0" smtClean="0"/>
            <a:t> </a:t>
          </a:r>
        </a:p>
        <a:p>
          <a:r>
            <a:rPr lang="sv-SE" sz="1400" b="1" dirty="0" smtClean="0"/>
            <a:t>Förvaltning</a:t>
          </a:r>
          <a:r>
            <a:rPr lang="sv-SE" sz="1000" b="1" dirty="0"/>
            <a:t/>
          </a:r>
          <a:br>
            <a:rPr lang="sv-SE" sz="1000" b="1" dirty="0"/>
          </a:br>
          <a:r>
            <a:rPr lang="sv-SE" sz="1050" b="0" i="1" dirty="0"/>
            <a:t>Beslutas av Förvaltningschef</a:t>
          </a:r>
          <a:endParaRPr lang="sv-SE" sz="1050" dirty="0"/>
        </a:p>
      </dgm:t>
    </dgm:pt>
    <dgm:pt modelId="{414B5530-9833-44D2-85F3-829ED820F6A5}" type="parTrans" cxnId="{F90E6E46-A84F-48A5-BE8E-005F2EAD54C1}">
      <dgm:prSet/>
      <dgm:spPr/>
      <dgm:t>
        <a:bodyPr/>
        <a:lstStyle/>
        <a:p>
          <a:endParaRPr lang="sv-SE"/>
        </a:p>
      </dgm:t>
    </dgm:pt>
    <dgm:pt modelId="{45B86C6E-0E4B-4BC5-A8C5-6802276F35A7}" type="sibTrans" cxnId="{F90E6E46-A84F-48A5-BE8E-005F2EAD54C1}">
      <dgm:prSet/>
      <dgm:spPr/>
      <dgm:t>
        <a:bodyPr/>
        <a:lstStyle/>
        <a:p>
          <a:endParaRPr lang="sv-SE"/>
        </a:p>
      </dgm:t>
    </dgm:pt>
    <dgm:pt modelId="{88EB4871-AF49-4A46-A346-32F8E41A5130}">
      <dgm:prSet custT="1"/>
      <dgm:spPr/>
      <dgm:t>
        <a:bodyPr/>
        <a:lstStyle/>
        <a:p>
          <a:r>
            <a:rPr lang="sv-SE" sz="1400" dirty="0" err="1" smtClean="0"/>
            <a:t>Informationssäkerhets-anvisningar</a:t>
          </a:r>
          <a:r>
            <a:rPr lang="sv-SE" sz="1400" dirty="0" smtClean="0"/>
            <a:t> </a:t>
          </a:r>
        </a:p>
        <a:p>
          <a:r>
            <a:rPr lang="sv-SE" sz="1400" b="1" dirty="0" smtClean="0"/>
            <a:t>Kontinuitet </a:t>
          </a:r>
          <a:r>
            <a:rPr lang="sv-SE" sz="1400" b="1" dirty="0"/>
            <a:t>och Drift</a:t>
          </a:r>
          <a:br>
            <a:rPr lang="sv-SE" sz="1400" b="1" dirty="0"/>
          </a:br>
          <a:r>
            <a:rPr lang="sv-SE" sz="1050" b="0" i="1" dirty="0"/>
            <a:t>Beslutas av Förvaltningschef</a:t>
          </a:r>
          <a:endParaRPr lang="sv-SE" sz="1050" dirty="0"/>
        </a:p>
      </dgm:t>
    </dgm:pt>
    <dgm:pt modelId="{6C299FDC-AD39-4581-B78D-942570266D4C}" type="parTrans" cxnId="{074C27D5-7247-43D8-8738-84D59C28CB5C}">
      <dgm:prSet/>
      <dgm:spPr/>
      <dgm:t>
        <a:bodyPr/>
        <a:lstStyle/>
        <a:p>
          <a:endParaRPr lang="sv-SE"/>
        </a:p>
      </dgm:t>
    </dgm:pt>
    <dgm:pt modelId="{A29C04AC-92A5-4834-BC03-ECE1C775E3C1}" type="sibTrans" cxnId="{074C27D5-7247-43D8-8738-84D59C28CB5C}">
      <dgm:prSet/>
      <dgm:spPr/>
      <dgm:t>
        <a:bodyPr/>
        <a:lstStyle/>
        <a:p>
          <a:endParaRPr lang="sv-SE"/>
        </a:p>
      </dgm:t>
    </dgm:pt>
    <dgm:pt modelId="{6C05DA08-EA18-490D-8981-89F17A15C176}" type="pres">
      <dgm:prSet presAssocID="{71E83CD6-2B3B-46AD-9FEA-E33F80BE04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81D8ABC2-0595-4347-94CD-DB4CC3AE7A5D}" type="pres">
      <dgm:prSet presAssocID="{069C08ED-B756-4BC5-8E45-D3E1ED200A50}" presName="vertOne" presStyleCnt="0"/>
      <dgm:spPr/>
      <dgm:t>
        <a:bodyPr/>
        <a:lstStyle/>
        <a:p>
          <a:endParaRPr lang="sv-SE"/>
        </a:p>
      </dgm:t>
    </dgm:pt>
    <dgm:pt modelId="{09892F31-D550-4151-A6B2-E7D06920F00E}" type="pres">
      <dgm:prSet presAssocID="{069C08ED-B756-4BC5-8E45-D3E1ED200A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079087AB-370F-4E1E-952E-AC277A2356BD}" type="pres">
      <dgm:prSet presAssocID="{069C08ED-B756-4BC5-8E45-D3E1ED200A50}" presName="parTransOne" presStyleCnt="0"/>
      <dgm:spPr/>
      <dgm:t>
        <a:bodyPr/>
        <a:lstStyle/>
        <a:p>
          <a:endParaRPr lang="sv-SE"/>
        </a:p>
      </dgm:t>
    </dgm:pt>
    <dgm:pt modelId="{305D6999-5F13-4856-A9D8-67F7B81E236F}" type="pres">
      <dgm:prSet presAssocID="{069C08ED-B756-4BC5-8E45-D3E1ED200A50}" presName="horzOne" presStyleCnt="0"/>
      <dgm:spPr/>
      <dgm:t>
        <a:bodyPr/>
        <a:lstStyle/>
        <a:p>
          <a:endParaRPr lang="sv-SE"/>
        </a:p>
      </dgm:t>
    </dgm:pt>
    <dgm:pt modelId="{77B316B8-B502-4235-8204-C786C7CEB69A}" type="pres">
      <dgm:prSet presAssocID="{7BA32439-5D83-45D4-ABE5-07F80056830D}" presName="vertTwo" presStyleCnt="0"/>
      <dgm:spPr/>
      <dgm:t>
        <a:bodyPr/>
        <a:lstStyle/>
        <a:p>
          <a:endParaRPr lang="sv-SE"/>
        </a:p>
      </dgm:t>
    </dgm:pt>
    <dgm:pt modelId="{9F464343-D4BC-42BD-8EE2-8B070E2B9600}" type="pres">
      <dgm:prSet presAssocID="{7BA32439-5D83-45D4-ABE5-07F80056830D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5C0643AA-C675-44D1-A186-CC82FE32C3BB}" type="pres">
      <dgm:prSet presAssocID="{7BA32439-5D83-45D4-ABE5-07F80056830D}" presName="parTransTwo" presStyleCnt="0"/>
      <dgm:spPr/>
      <dgm:t>
        <a:bodyPr/>
        <a:lstStyle/>
        <a:p>
          <a:endParaRPr lang="sv-SE"/>
        </a:p>
      </dgm:t>
    </dgm:pt>
    <dgm:pt modelId="{B8A011FE-2A11-4652-9566-50C41C9949EA}" type="pres">
      <dgm:prSet presAssocID="{7BA32439-5D83-45D4-ABE5-07F80056830D}" presName="horzTwo" presStyleCnt="0"/>
      <dgm:spPr/>
      <dgm:t>
        <a:bodyPr/>
        <a:lstStyle/>
        <a:p>
          <a:endParaRPr lang="sv-SE"/>
        </a:p>
      </dgm:t>
    </dgm:pt>
    <dgm:pt modelId="{AE908B3C-FAE9-4BC1-99C7-B1428AC0FBD9}" type="pres">
      <dgm:prSet presAssocID="{6AC05D4D-4018-48B9-80BE-A6E846EDACAC}" presName="vertThree" presStyleCnt="0"/>
      <dgm:spPr/>
      <dgm:t>
        <a:bodyPr/>
        <a:lstStyle/>
        <a:p>
          <a:endParaRPr lang="sv-SE"/>
        </a:p>
      </dgm:t>
    </dgm:pt>
    <dgm:pt modelId="{033B4373-FEA6-4E7F-8206-1F5C86C0F1E2}" type="pres">
      <dgm:prSet presAssocID="{6AC05D4D-4018-48B9-80BE-A6E846EDACA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5270CBC1-6424-43FE-A3B9-B0451EE20A4E}" type="pres">
      <dgm:prSet presAssocID="{6AC05D4D-4018-48B9-80BE-A6E846EDACAC}" presName="horzThree" presStyleCnt="0"/>
      <dgm:spPr/>
      <dgm:t>
        <a:bodyPr/>
        <a:lstStyle/>
        <a:p>
          <a:endParaRPr lang="sv-SE"/>
        </a:p>
      </dgm:t>
    </dgm:pt>
    <dgm:pt modelId="{091588DE-1F16-4C67-AF50-905CB277F825}" type="pres">
      <dgm:prSet presAssocID="{D663CD5E-3169-417C-8580-F52C647517DE}" presName="sibSpaceThree" presStyleCnt="0"/>
      <dgm:spPr/>
      <dgm:t>
        <a:bodyPr/>
        <a:lstStyle/>
        <a:p>
          <a:endParaRPr lang="sv-SE"/>
        </a:p>
      </dgm:t>
    </dgm:pt>
    <dgm:pt modelId="{2D63A213-7778-4A8E-8F8E-10E682E420F0}" type="pres">
      <dgm:prSet presAssocID="{4D677765-23E9-43FE-BA71-D4711C4AF852}" presName="vertThree" presStyleCnt="0"/>
      <dgm:spPr/>
      <dgm:t>
        <a:bodyPr/>
        <a:lstStyle/>
        <a:p>
          <a:endParaRPr lang="sv-SE"/>
        </a:p>
      </dgm:t>
    </dgm:pt>
    <dgm:pt modelId="{EE80C7A4-34D9-4C16-8D30-AC2032E62E21}" type="pres">
      <dgm:prSet presAssocID="{4D677765-23E9-43FE-BA71-D4711C4AF85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265E53C-662C-4A61-9E03-EBBE2992B0A6}" type="pres">
      <dgm:prSet presAssocID="{4D677765-23E9-43FE-BA71-D4711C4AF852}" presName="horzThree" presStyleCnt="0"/>
      <dgm:spPr/>
      <dgm:t>
        <a:bodyPr/>
        <a:lstStyle/>
        <a:p>
          <a:endParaRPr lang="sv-SE"/>
        </a:p>
      </dgm:t>
    </dgm:pt>
    <dgm:pt modelId="{518D86C5-6BA2-40FD-AAD1-69333C5C9862}" type="pres">
      <dgm:prSet presAssocID="{45B86C6E-0E4B-4BC5-A8C5-6802276F35A7}" presName="sibSpaceThree" presStyleCnt="0"/>
      <dgm:spPr/>
      <dgm:t>
        <a:bodyPr/>
        <a:lstStyle/>
        <a:p>
          <a:endParaRPr lang="sv-SE"/>
        </a:p>
      </dgm:t>
    </dgm:pt>
    <dgm:pt modelId="{0219833A-78EB-4862-8CB9-A21D2AF11F18}" type="pres">
      <dgm:prSet presAssocID="{88EB4871-AF49-4A46-A346-32F8E41A5130}" presName="vertThree" presStyleCnt="0"/>
      <dgm:spPr/>
      <dgm:t>
        <a:bodyPr/>
        <a:lstStyle/>
        <a:p>
          <a:endParaRPr lang="sv-SE"/>
        </a:p>
      </dgm:t>
    </dgm:pt>
    <dgm:pt modelId="{4FEEF85B-9307-4AA6-B1E7-8094DAEB2289}" type="pres">
      <dgm:prSet presAssocID="{88EB4871-AF49-4A46-A346-32F8E41A513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F427833-0876-4CE9-B913-E3113B8D1DA9}" type="pres">
      <dgm:prSet presAssocID="{88EB4871-AF49-4A46-A346-32F8E41A5130}" presName="horzThree" presStyleCnt="0"/>
      <dgm:spPr/>
      <dgm:t>
        <a:bodyPr/>
        <a:lstStyle/>
        <a:p>
          <a:endParaRPr lang="sv-SE"/>
        </a:p>
      </dgm:t>
    </dgm:pt>
  </dgm:ptLst>
  <dgm:cxnLst>
    <dgm:cxn modelId="{F90E6E46-A84F-48A5-BE8E-005F2EAD54C1}" srcId="{7BA32439-5D83-45D4-ABE5-07F80056830D}" destId="{4D677765-23E9-43FE-BA71-D4711C4AF852}" srcOrd="1" destOrd="0" parTransId="{414B5530-9833-44D2-85F3-829ED820F6A5}" sibTransId="{45B86C6E-0E4B-4BC5-A8C5-6802276F35A7}"/>
    <dgm:cxn modelId="{1BE4C7CF-221D-45D4-A864-62865D8B5F4F}" type="presOf" srcId="{88EB4871-AF49-4A46-A346-32F8E41A5130}" destId="{4FEEF85B-9307-4AA6-B1E7-8094DAEB2289}" srcOrd="0" destOrd="0" presId="urn:microsoft.com/office/officeart/2005/8/layout/hierarchy4"/>
    <dgm:cxn modelId="{074C27D5-7247-43D8-8738-84D59C28CB5C}" srcId="{7BA32439-5D83-45D4-ABE5-07F80056830D}" destId="{88EB4871-AF49-4A46-A346-32F8E41A5130}" srcOrd="2" destOrd="0" parTransId="{6C299FDC-AD39-4581-B78D-942570266D4C}" sibTransId="{A29C04AC-92A5-4834-BC03-ECE1C775E3C1}"/>
    <dgm:cxn modelId="{CA2DAFFA-13CF-48E3-AED8-577088433A94}" type="presOf" srcId="{069C08ED-B756-4BC5-8E45-D3E1ED200A50}" destId="{09892F31-D550-4151-A6B2-E7D06920F00E}" srcOrd="0" destOrd="0" presId="urn:microsoft.com/office/officeart/2005/8/layout/hierarchy4"/>
    <dgm:cxn modelId="{A6FA2433-8C04-47A0-AEC2-15BD77F081A5}" type="presOf" srcId="{71E83CD6-2B3B-46AD-9FEA-E33F80BE0466}" destId="{6C05DA08-EA18-490D-8981-89F17A15C176}" srcOrd="0" destOrd="0" presId="urn:microsoft.com/office/officeart/2005/8/layout/hierarchy4"/>
    <dgm:cxn modelId="{955B7494-CEFA-4D24-92BA-0F4DCE0ECE5A}" type="presOf" srcId="{7BA32439-5D83-45D4-ABE5-07F80056830D}" destId="{9F464343-D4BC-42BD-8EE2-8B070E2B9600}" srcOrd="0" destOrd="0" presId="urn:microsoft.com/office/officeart/2005/8/layout/hierarchy4"/>
    <dgm:cxn modelId="{EDFA1EC4-CA43-44A2-B6B5-6158A490378C}" type="presOf" srcId="{6AC05D4D-4018-48B9-80BE-A6E846EDACAC}" destId="{033B4373-FEA6-4E7F-8206-1F5C86C0F1E2}" srcOrd="0" destOrd="0" presId="urn:microsoft.com/office/officeart/2005/8/layout/hierarchy4"/>
    <dgm:cxn modelId="{CD7F9104-9C91-4641-8D93-C6323F80CF5C}" srcId="{7BA32439-5D83-45D4-ABE5-07F80056830D}" destId="{6AC05D4D-4018-48B9-80BE-A6E846EDACAC}" srcOrd="0" destOrd="0" parTransId="{E3505831-4A8E-4D6D-93F5-0905741CD70B}" sibTransId="{D663CD5E-3169-417C-8580-F52C647517DE}"/>
    <dgm:cxn modelId="{28C7AFBF-AACE-4296-9A3E-7D912DC44AA7}" type="presOf" srcId="{4D677765-23E9-43FE-BA71-D4711C4AF852}" destId="{EE80C7A4-34D9-4C16-8D30-AC2032E62E21}" srcOrd="0" destOrd="0" presId="urn:microsoft.com/office/officeart/2005/8/layout/hierarchy4"/>
    <dgm:cxn modelId="{3FE8CBE4-87FB-4D54-8F87-3B90A1CC1F21}" srcId="{069C08ED-B756-4BC5-8E45-D3E1ED200A50}" destId="{7BA32439-5D83-45D4-ABE5-07F80056830D}" srcOrd="0" destOrd="0" parTransId="{4A154F91-F85E-438D-A454-3DEE42680F35}" sibTransId="{30770B1D-44E5-4B4E-8A07-7CDFF849213F}"/>
    <dgm:cxn modelId="{B9427F42-C088-4891-8060-5915D11F2404}" srcId="{71E83CD6-2B3B-46AD-9FEA-E33F80BE0466}" destId="{069C08ED-B756-4BC5-8E45-D3E1ED200A50}" srcOrd="0" destOrd="0" parTransId="{A4EED221-DA9B-4EE9-B7AB-603101BE1096}" sibTransId="{47E2D5E7-FF8F-4B9F-A784-EA278954BACA}"/>
    <dgm:cxn modelId="{BF648BAB-82F6-4852-A72D-A0C34E3E8131}" type="presParOf" srcId="{6C05DA08-EA18-490D-8981-89F17A15C176}" destId="{81D8ABC2-0595-4347-94CD-DB4CC3AE7A5D}" srcOrd="0" destOrd="0" presId="urn:microsoft.com/office/officeart/2005/8/layout/hierarchy4"/>
    <dgm:cxn modelId="{6B779A0C-7B32-472F-BDD5-330A1C17A80F}" type="presParOf" srcId="{81D8ABC2-0595-4347-94CD-DB4CC3AE7A5D}" destId="{09892F31-D550-4151-A6B2-E7D06920F00E}" srcOrd="0" destOrd="0" presId="urn:microsoft.com/office/officeart/2005/8/layout/hierarchy4"/>
    <dgm:cxn modelId="{4DB97FF0-C1EF-4927-A646-A1B6474D034F}" type="presParOf" srcId="{81D8ABC2-0595-4347-94CD-DB4CC3AE7A5D}" destId="{079087AB-370F-4E1E-952E-AC277A2356BD}" srcOrd="1" destOrd="0" presId="urn:microsoft.com/office/officeart/2005/8/layout/hierarchy4"/>
    <dgm:cxn modelId="{AF02007F-5FDA-41D4-BF42-4E8B531CFB62}" type="presParOf" srcId="{81D8ABC2-0595-4347-94CD-DB4CC3AE7A5D}" destId="{305D6999-5F13-4856-A9D8-67F7B81E236F}" srcOrd="2" destOrd="0" presId="urn:microsoft.com/office/officeart/2005/8/layout/hierarchy4"/>
    <dgm:cxn modelId="{1DF790FB-5DA5-47D9-9125-B23219ECA3EE}" type="presParOf" srcId="{305D6999-5F13-4856-A9D8-67F7B81E236F}" destId="{77B316B8-B502-4235-8204-C786C7CEB69A}" srcOrd="0" destOrd="0" presId="urn:microsoft.com/office/officeart/2005/8/layout/hierarchy4"/>
    <dgm:cxn modelId="{B778FFAC-8884-4214-8E50-61FCDBA28061}" type="presParOf" srcId="{77B316B8-B502-4235-8204-C786C7CEB69A}" destId="{9F464343-D4BC-42BD-8EE2-8B070E2B9600}" srcOrd="0" destOrd="0" presId="urn:microsoft.com/office/officeart/2005/8/layout/hierarchy4"/>
    <dgm:cxn modelId="{A73D5956-9527-46F2-B758-1C6454CDBBE3}" type="presParOf" srcId="{77B316B8-B502-4235-8204-C786C7CEB69A}" destId="{5C0643AA-C675-44D1-A186-CC82FE32C3BB}" srcOrd="1" destOrd="0" presId="urn:microsoft.com/office/officeart/2005/8/layout/hierarchy4"/>
    <dgm:cxn modelId="{7178C144-18E8-4E92-96D4-11775539FBF1}" type="presParOf" srcId="{77B316B8-B502-4235-8204-C786C7CEB69A}" destId="{B8A011FE-2A11-4652-9566-50C41C9949EA}" srcOrd="2" destOrd="0" presId="urn:microsoft.com/office/officeart/2005/8/layout/hierarchy4"/>
    <dgm:cxn modelId="{0AA09A86-6C65-4F81-AA8A-96AA401C64F9}" type="presParOf" srcId="{B8A011FE-2A11-4652-9566-50C41C9949EA}" destId="{AE908B3C-FAE9-4BC1-99C7-B1428AC0FBD9}" srcOrd="0" destOrd="0" presId="urn:microsoft.com/office/officeart/2005/8/layout/hierarchy4"/>
    <dgm:cxn modelId="{DE7473C1-5534-418B-BB94-5C0EE96CA28C}" type="presParOf" srcId="{AE908B3C-FAE9-4BC1-99C7-B1428AC0FBD9}" destId="{033B4373-FEA6-4E7F-8206-1F5C86C0F1E2}" srcOrd="0" destOrd="0" presId="urn:microsoft.com/office/officeart/2005/8/layout/hierarchy4"/>
    <dgm:cxn modelId="{CE0AFE2F-15CA-4614-B01B-B1CEA2B44F42}" type="presParOf" srcId="{AE908B3C-FAE9-4BC1-99C7-B1428AC0FBD9}" destId="{5270CBC1-6424-43FE-A3B9-B0451EE20A4E}" srcOrd="1" destOrd="0" presId="urn:microsoft.com/office/officeart/2005/8/layout/hierarchy4"/>
    <dgm:cxn modelId="{2C8A0C26-58D0-49ED-8C38-B1C2BAAC278C}" type="presParOf" srcId="{B8A011FE-2A11-4652-9566-50C41C9949EA}" destId="{091588DE-1F16-4C67-AF50-905CB277F825}" srcOrd="1" destOrd="0" presId="urn:microsoft.com/office/officeart/2005/8/layout/hierarchy4"/>
    <dgm:cxn modelId="{07B3AFB8-CCF1-42E5-96B0-A07F1B346809}" type="presParOf" srcId="{B8A011FE-2A11-4652-9566-50C41C9949EA}" destId="{2D63A213-7778-4A8E-8F8E-10E682E420F0}" srcOrd="2" destOrd="0" presId="urn:microsoft.com/office/officeart/2005/8/layout/hierarchy4"/>
    <dgm:cxn modelId="{54548496-A7CF-4F7D-AEE4-7F3AF900998C}" type="presParOf" srcId="{2D63A213-7778-4A8E-8F8E-10E682E420F0}" destId="{EE80C7A4-34D9-4C16-8D30-AC2032E62E21}" srcOrd="0" destOrd="0" presId="urn:microsoft.com/office/officeart/2005/8/layout/hierarchy4"/>
    <dgm:cxn modelId="{AFE867E5-43B2-41CF-A12B-0B98D62F8E4C}" type="presParOf" srcId="{2D63A213-7778-4A8E-8F8E-10E682E420F0}" destId="{E265E53C-662C-4A61-9E03-EBBE2992B0A6}" srcOrd="1" destOrd="0" presId="urn:microsoft.com/office/officeart/2005/8/layout/hierarchy4"/>
    <dgm:cxn modelId="{5A72FE40-D5AF-48D4-9AA0-662B21F22273}" type="presParOf" srcId="{B8A011FE-2A11-4652-9566-50C41C9949EA}" destId="{518D86C5-6BA2-40FD-AAD1-69333C5C9862}" srcOrd="3" destOrd="0" presId="urn:microsoft.com/office/officeart/2005/8/layout/hierarchy4"/>
    <dgm:cxn modelId="{B2E63F78-D797-490F-9898-855900172996}" type="presParOf" srcId="{B8A011FE-2A11-4652-9566-50C41C9949EA}" destId="{0219833A-78EB-4862-8CB9-A21D2AF11F18}" srcOrd="4" destOrd="0" presId="urn:microsoft.com/office/officeart/2005/8/layout/hierarchy4"/>
    <dgm:cxn modelId="{8C2AE159-474D-42A2-A08F-EE51C5EFAD99}" type="presParOf" srcId="{0219833A-78EB-4862-8CB9-A21D2AF11F18}" destId="{4FEEF85B-9307-4AA6-B1E7-8094DAEB2289}" srcOrd="0" destOrd="0" presId="urn:microsoft.com/office/officeart/2005/8/layout/hierarchy4"/>
    <dgm:cxn modelId="{3BEDEF9A-D90E-4747-84D0-63F027AF14AE}" type="presParOf" srcId="{0219833A-78EB-4862-8CB9-A21D2AF11F18}" destId="{4F427833-0876-4CE9-B913-E3113B8D1D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F12F6-7412-4592-8DC8-B5E94FDBB797}">
      <dsp:nvSpPr>
        <dsp:cNvPr id="0" name=""/>
        <dsp:cNvSpPr/>
      </dsp:nvSpPr>
      <dsp:spPr>
        <a:xfrm>
          <a:off x="4123555" y="1276807"/>
          <a:ext cx="91440" cy="488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895"/>
              </a:lnTo>
              <a:lnTo>
                <a:pt x="136961" y="488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9657-58B1-46E7-B01B-1886ADD6A544}">
      <dsp:nvSpPr>
        <dsp:cNvPr id="0" name=""/>
        <dsp:cNvSpPr/>
      </dsp:nvSpPr>
      <dsp:spPr>
        <a:xfrm>
          <a:off x="4032313" y="1276807"/>
          <a:ext cx="91440" cy="480657"/>
        </a:xfrm>
        <a:custGeom>
          <a:avLst/>
          <a:gdLst/>
          <a:ahLst/>
          <a:cxnLst/>
          <a:rect l="0" t="0" r="0" b="0"/>
          <a:pathLst>
            <a:path>
              <a:moveTo>
                <a:pt x="136961" y="0"/>
              </a:moveTo>
              <a:lnTo>
                <a:pt x="136961" y="480657"/>
              </a:lnTo>
              <a:lnTo>
                <a:pt x="45720" y="480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27459-04A2-4F11-8DE7-526E4C99F28C}">
      <dsp:nvSpPr>
        <dsp:cNvPr id="0" name=""/>
        <dsp:cNvSpPr/>
      </dsp:nvSpPr>
      <dsp:spPr>
        <a:xfrm>
          <a:off x="4169275" y="1276807"/>
          <a:ext cx="2496082" cy="108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946"/>
              </a:lnTo>
              <a:lnTo>
                <a:pt x="2496082" y="992946"/>
              </a:lnTo>
              <a:lnTo>
                <a:pt x="2496082" y="1084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28C23-F182-45B9-8417-AB2FEEF8AF11}">
      <dsp:nvSpPr>
        <dsp:cNvPr id="0" name=""/>
        <dsp:cNvSpPr/>
      </dsp:nvSpPr>
      <dsp:spPr>
        <a:xfrm>
          <a:off x="4162602" y="2795480"/>
          <a:ext cx="3632286" cy="7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479"/>
              </a:lnTo>
              <a:lnTo>
                <a:pt x="3632286" y="671479"/>
              </a:lnTo>
              <a:lnTo>
                <a:pt x="3632286" y="762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1E1B4-8B19-45B3-A7FA-63A413286A3D}">
      <dsp:nvSpPr>
        <dsp:cNvPr id="0" name=""/>
        <dsp:cNvSpPr/>
      </dsp:nvSpPr>
      <dsp:spPr>
        <a:xfrm>
          <a:off x="4162602" y="2795480"/>
          <a:ext cx="2580832" cy="7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479"/>
              </a:lnTo>
              <a:lnTo>
                <a:pt x="2580832" y="671479"/>
              </a:lnTo>
              <a:lnTo>
                <a:pt x="2580832" y="762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8A061-6185-47E0-916E-005E38C3FB92}">
      <dsp:nvSpPr>
        <dsp:cNvPr id="0" name=""/>
        <dsp:cNvSpPr/>
      </dsp:nvSpPr>
      <dsp:spPr>
        <a:xfrm>
          <a:off x="4162602" y="2795480"/>
          <a:ext cx="1529378" cy="7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479"/>
              </a:lnTo>
              <a:lnTo>
                <a:pt x="1529378" y="671479"/>
              </a:lnTo>
              <a:lnTo>
                <a:pt x="1529378" y="762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83D82-94E1-4340-A225-672F29FF614A}">
      <dsp:nvSpPr>
        <dsp:cNvPr id="0" name=""/>
        <dsp:cNvSpPr/>
      </dsp:nvSpPr>
      <dsp:spPr>
        <a:xfrm>
          <a:off x="4162602" y="2795480"/>
          <a:ext cx="477924" cy="7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479"/>
              </a:lnTo>
              <a:lnTo>
                <a:pt x="477924" y="671479"/>
              </a:lnTo>
              <a:lnTo>
                <a:pt x="477924" y="762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C8DA6-77F5-4BB0-9936-4A2269592372}">
      <dsp:nvSpPr>
        <dsp:cNvPr id="0" name=""/>
        <dsp:cNvSpPr/>
      </dsp:nvSpPr>
      <dsp:spPr>
        <a:xfrm>
          <a:off x="3589073" y="2795480"/>
          <a:ext cx="573529" cy="762721"/>
        </a:xfrm>
        <a:custGeom>
          <a:avLst/>
          <a:gdLst/>
          <a:ahLst/>
          <a:cxnLst/>
          <a:rect l="0" t="0" r="0" b="0"/>
          <a:pathLst>
            <a:path>
              <a:moveTo>
                <a:pt x="573529" y="0"/>
              </a:moveTo>
              <a:lnTo>
                <a:pt x="573529" y="671479"/>
              </a:lnTo>
              <a:lnTo>
                <a:pt x="0" y="671479"/>
              </a:lnTo>
              <a:lnTo>
                <a:pt x="0" y="762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208EB-5F08-4CA2-BD24-FA143499EE18}">
      <dsp:nvSpPr>
        <dsp:cNvPr id="0" name=""/>
        <dsp:cNvSpPr/>
      </dsp:nvSpPr>
      <dsp:spPr>
        <a:xfrm>
          <a:off x="2537619" y="2795480"/>
          <a:ext cx="1624982" cy="762721"/>
        </a:xfrm>
        <a:custGeom>
          <a:avLst/>
          <a:gdLst/>
          <a:ahLst/>
          <a:cxnLst/>
          <a:rect l="0" t="0" r="0" b="0"/>
          <a:pathLst>
            <a:path>
              <a:moveTo>
                <a:pt x="1624982" y="0"/>
              </a:moveTo>
              <a:lnTo>
                <a:pt x="1624982" y="671479"/>
              </a:lnTo>
              <a:lnTo>
                <a:pt x="0" y="671479"/>
              </a:lnTo>
              <a:lnTo>
                <a:pt x="0" y="762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AC4C1-4D5F-41F1-B799-CCB41D90508C}">
      <dsp:nvSpPr>
        <dsp:cNvPr id="0" name=""/>
        <dsp:cNvSpPr/>
      </dsp:nvSpPr>
      <dsp:spPr>
        <a:xfrm>
          <a:off x="1486165" y="2795480"/>
          <a:ext cx="2676436" cy="762721"/>
        </a:xfrm>
        <a:custGeom>
          <a:avLst/>
          <a:gdLst/>
          <a:ahLst/>
          <a:cxnLst/>
          <a:rect l="0" t="0" r="0" b="0"/>
          <a:pathLst>
            <a:path>
              <a:moveTo>
                <a:pt x="2676436" y="0"/>
              </a:moveTo>
              <a:lnTo>
                <a:pt x="2676436" y="671479"/>
              </a:lnTo>
              <a:lnTo>
                <a:pt x="0" y="671479"/>
              </a:lnTo>
              <a:lnTo>
                <a:pt x="0" y="762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40834-2C5E-4808-AC8A-B66AB8F26A45}">
      <dsp:nvSpPr>
        <dsp:cNvPr id="0" name=""/>
        <dsp:cNvSpPr/>
      </dsp:nvSpPr>
      <dsp:spPr>
        <a:xfrm>
          <a:off x="434711" y="2795480"/>
          <a:ext cx="3727890" cy="762721"/>
        </a:xfrm>
        <a:custGeom>
          <a:avLst/>
          <a:gdLst/>
          <a:ahLst/>
          <a:cxnLst/>
          <a:rect l="0" t="0" r="0" b="0"/>
          <a:pathLst>
            <a:path>
              <a:moveTo>
                <a:pt x="3727890" y="0"/>
              </a:moveTo>
              <a:lnTo>
                <a:pt x="3727890" y="671479"/>
              </a:lnTo>
              <a:lnTo>
                <a:pt x="0" y="671479"/>
              </a:lnTo>
              <a:lnTo>
                <a:pt x="0" y="762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66BA8-A673-4C89-BC02-30EF9C7E5186}">
      <dsp:nvSpPr>
        <dsp:cNvPr id="0" name=""/>
        <dsp:cNvSpPr/>
      </dsp:nvSpPr>
      <dsp:spPr>
        <a:xfrm>
          <a:off x="4116882" y="1276807"/>
          <a:ext cx="91440" cy="1084188"/>
        </a:xfrm>
        <a:custGeom>
          <a:avLst/>
          <a:gdLst/>
          <a:ahLst/>
          <a:cxnLst/>
          <a:rect l="0" t="0" r="0" b="0"/>
          <a:pathLst>
            <a:path>
              <a:moveTo>
                <a:pt x="52393" y="0"/>
              </a:moveTo>
              <a:lnTo>
                <a:pt x="52393" y="992946"/>
              </a:lnTo>
              <a:lnTo>
                <a:pt x="45720" y="992946"/>
              </a:lnTo>
              <a:lnTo>
                <a:pt x="45720" y="1084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7A31E-8649-478E-B7BE-16952BAF0C1E}">
      <dsp:nvSpPr>
        <dsp:cNvPr id="0" name=""/>
        <dsp:cNvSpPr/>
      </dsp:nvSpPr>
      <dsp:spPr>
        <a:xfrm>
          <a:off x="1930182" y="1276807"/>
          <a:ext cx="2239092" cy="1084188"/>
        </a:xfrm>
        <a:custGeom>
          <a:avLst/>
          <a:gdLst/>
          <a:ahLst/>
          <a:cxnLst/>
          <a:rect l="0" t="0" r="0" b="0"/>
          <a:pathLst>
            <a:path>
              <a:moveTo>
                <a:pt x="2239092" y="0"/>
              </a:moveTo>
              <a:lnTo>
                <a:pt x="2239092" y="992946"/>
              </a:lnTo>
              <a:lnTo>
                <a:pt x="0" y="992946"/>
              </a:lnTo>
              <a:lnTo>
                <a:pt x="0" y="1084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8222E-38AA-442E-AFD9-8289C8F5D0AD}">
      <dsp:nvSpPr>
        <dsp:cNvPr id="0" name=""/>
        <dsp:cNvSpPr/>
      </dsp:nvSpPr>
      <dsp:spPr>
        <a:xfrm>
          <a:off x="3734790" y="842322"/>
          <a:ext cx="868970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Rektor</a:t>
          </a:r>
          <a:endParaRPr lang="sv-SE" sz="900" kern="1200" dirty="0"/>
        </a:p>
      </dsp:txBody>
      <dsp:txXfrm>
        <a:off x="3734790" y="842322"/>
        <a:ext cx="868970" cy="434485"/>
      </dsp:txXfrm>
    </dsp:sp>
    <dsp:sp modelId="{68CD9603-5783-43A9-B923-287CB62BFB6A}">
      <dsp:nvSpPr>
        <dsp:cNvPr id="0" name=""/>
        <dsp:cNvSpPr/>
      </dsp:nvSpPr>
      <dsp:spPr>
        <a:xfrm>
          <a:off x="1307926" y="2360995"/>
          <a:ext cx="1244513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Sektion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Lärande och Miljö</a:t>
          </a:r>
          <a:endParaRPr lang="sv-SE" sz="900" kern="1200" dirty="0"/>
        </a:p>
      </dsp:txBody>
      <dsp:txXfrm>
        <a:off x="1307926" y="2360995"/>
        <a:ext cx="1244513" cy="434485"/>
      </dsp:txXfrm>
    </dsp:sp>
    <dsp:sp modelId="{03661055-B569-487F-A777-2A5B70ED65F6}">
      <dsp:nvSpPr>
        <dsp:cNvPr id="0" name=""/>
        <dsp:cNvSpPr/>
      </dsp:nvSpPr>
      <dsp:spPr>
        <a:xfrm>
          <a:off x="3457376" y="2360995"/>
          <a:ext cx="1410451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Högskolegemensam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 stödverksamhet</a:t>
          </a:r>
          <a:endParaRPr lang="sv-SE" sz="900" kern="1200" dirty="0"/>
        </a:p>
      </dsp:txBody>
      <dsp:txXfrm>
        <a:off x="3457376" y="2360995"/>
        <a:ext cx="1410451" cy="434485"/>
      </dsp:txXfrm>
    </dsp:sp>
    <dsp:sp modelId="{9114FE28-8D47-4E5B-87D1-316BC547FB81}">
      <dsp:nvSpPr>
        <dsp:cNvPr id="0" name=""/>
        <dsp:cNvSpPr/>
      </dsp:nvSpPr>
      <dsp:spPr>
        <a:xfrm>
          <a:off x="226" y="3558202"/>
          <a:ext cx="868970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Externa Relationer</a:t>
          </a:r>
          <a:endParaRPr lang="sv-SE" sz="900" kern="1200" dirty="0"/>
        </a:p>
      </dsp:txBody>
      <dsp:txXfrm>
        <a:off x="226" y="3558202"/>
        <a:ext cx="868970" cy="434485"/>
      </dsp:txXfrm>
    </dsp:sp>
    <dsp:sp modelId="{A0D52C31-1E5B-4891-81F9-90D0456A54E1}">
      <dsp:nvSpPr>
        <dsp:cNvPr id="0" name=""/>
        <dsp:cNvSpPr/>
      </dsp:nvSpPr>
      <dsp:spPr>
        <a:xfrm>
          <a:off x="1051679" y="3558202"/>
          <a:ext cx="868970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HR</a:t>
          </a:r>
          <a:endParaRPr lang="sv-SE" sz="900" kern="1200" dirty="0"/>
        </a:p>
      </dsp:txBody>
      <dsp:txXfrm>
        <a:off x="1051679" y="3558202"/>
        <a:ext cx="868970" cy="434485"/>
      </dsp:txXfrm>
    </dsp:sp>
    <dsp:sp modelId="{66D7B3B8-158F-4A0D-9095-1454AB3D5946}">
      <dsp:nvSpPr>
        <dsp:cNvPr id="0" name=""/>
        <dsp:cNvSpPr/>
      </dsp:nvSpPr>
      <dsp:spPr>
        <a:xfrm>
          <a:off x="2103133" y="3558202"/>
          <a:ext cx="868970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Ledningsstöd och Ekonomi</a:t>
          </a:r>
          <a:endParaRPr lang="sv-SE" sz="900" kern="1200" dirty="0"/>
        </a:p>
      </dsp:txBody>
      <dsp:txXfrm>
        <a:off x="2103133" y="3558202"/>
        <a:ext cx="868970" cy="434485"/>
      </dsp:txXfrm>
    </dsp:sp>
    <dsp:sp modelId="{A969CBFC-14D4-4EE2-AB0A-649D924406B4}">
      <dsp:nvSpPr>
        <dsp:cNvPr id="0" name=""/>
        <dsp:cNvSpPr/>
      </dsp:nvSpPr>
      <dsp:spPr>
        <a:xfrm>
          <a:off x="3154587" y="3558202"/>
          <a:ext cx="868970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Studentservice</a:t>
          </a:r>
          <a:endParaRPr lang="sv-SE" sz="900" kern="1200" dirty="0"/>
        </a:p>
      </dsp:txBody>
      <dsp:txXfrm>
        <a:off x="3154587" y="3558202"/>
        <a:ext cx="868970" cy="434485"/>
      </dsp:txXfrm>
    </dsp:sp>
    <dsp:sp modelId="{86BC1BA7-86C5-4EB7-83D8-6FB3AD84D5BB}">
      <dsp:nvSpPr>
        <dsp:cNvPr id="0" name=""/>
        <dsp:cNvSpPr/>
      </dsp:nvSpPr>
      <dsp:spPr>
        <a:xfrm>
          <a:off x="4206041" y="3558202"/>
          <a:ext cx="868970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Fastighets- och Service</a:t>
          </a:r>
        </a:p>
      </dsp:txBody>
      <dsp:txXfrm>
        <a:off x="4206041" y="3558202"/>
        <a:ext cx="868970" cy="434485"/>
      </dsp:txXfrm>
    </dsp:sp>
    <dsp:sp modelId="{9C763747-7B4E-4C96-A73A-E805C792176C}">
      <dsp:nvSpPr>
        <dsp:cNvPr id="0" name=""/>
        <dsp:cNvSpPr/>
      </dsp:nvSpPr>
      <dsp:spPr>
        <a:xfrm>
          <a:off x="5257495" y="3558202"/>
          <a:ext cx="868970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Kommunikation</a:t>
          </a:r>
          <a:endParaRPr lang="sv-SE" sz="900" kern="1200" dirty="0"/>
        </a:p>
      </dsp:txBody>
      <dsp:txXfrm>
        <a:off x="5257495" y="3558202"/>
        <a:ext cx="868970" cy="434485"/>
      </dsp:txXfrm>
    </dsp:sp>
    <dsp:sp modelId="{3B692CE0-7B09-4D38-93DE-3A6C96302589}">
      <dsp:nvSpPr>
        <dsp:cNvPr id="0" name=""/>
        <dsp:cNvSpPr/>
      </dsp:nvSpPr>
      <dsp:spPr>
        <a:xfrm>
          <a:off x="6308949" y="3558202"/>
          <a:ext cx="868970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err="1" smtClean="0"/>
            <a:t>LärandeResursCentrum</a:t>
          </a:r>
          <a:endParaRPr lang="sv-SE" sz="900" kern="1200" dirty="0"/>
        </a:p>
      </dsp:txBody>
      <dsp:txXfrm>
        <a:off x="6308949" y="3558202"/>
        <a:ext cx="868970" cy="434485"/>
      </dsp:txXfrm>
    </dsp:sp>
    <dsp:sp modelId="{F9A4C90D-C5D2-4783-A355-93F3D134655E}">
      <dsp:nvSpPr>
        <dsp:cNvPr id="0" name=""/>
        <dsp:cNvSpPr/>
      </dsp:nvSpPr>
      <dsp:spPr>
        <a:xfrm>
          <a:off x="7360403" y="3558202"/>
          <a:ext cx="868970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IT-service</a:t>
          </a:r>
          <a:endParaRPr lang="sv-SE" sz="900" kern="1200" dirty="0"/>
        </a:p>
      </dsp:txBody>
      <dsp:txXfrm>
        <a:off x="7360403" y="3558202"/>
        <a:ext cx="868970" cy="434485"/>
      </dsp:txXfrm>
    </dsp:sp>
    <dsp:sp modelId="{455A69BF-970A-4CB1-BDCC-445FA57EA794}">
      <dsp:nvSpPr>
        <dsp:cNvPr id="0" name=""/>
        <dsp:cNvSpPr/>
      </dsp:nvSpPr>
      <dsp:spPr>
        <a:xfrm>
          <a:off x="5988625" y="2360995"/>
          <a:ext cx="1353464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Sektion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 Hälsa och Samhälle</a:t>
          </a:r>
          <a:endParaRPr lang="sv-SE" sz="900" kern="1200" dirty="0"/>
        </a:p>
      </dsp:txBody>
      <dsp:txXfrm>
        <a:off x="5988625" y="2360995"/>
        <a:ext cx="1353464" cy="434485"/>
      </dsp:txXfrm>
    </dsp:sp>
    <dsp:sp modelId="{09E522CC-6AAC-4615-9FAA-F163D7A4F99F}">
      <dsp:nvSpPr>
        <dsp:cNvPr id="0" name=""/>
        <dsp:cNvSpPr/>
      </dsp:nvSpPr>
      <dsp:spPr>
        <a:xfrm>
          <a:off x="3209063" y="1540223"/>
          <a:ext cx="868970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Vicerektorer</a:t>
          </a:r>
          <a:endParaRPr lang="sv-SE" sz="900" kern="1200" dirty="0"/>
        </a:p>
      </dsp:txBody>
      <dsp:txXfrm>
        <a:off x="3209063" y="1540223"/>
        <a:ext cx="868970" cy="434485"/>
      </dsp:txXfrm>
    </dsp:sp>
    <dsp:sp modelId="{EABFAC5C-3163-46ED-B6A4-04D470AFD095}">
      <dsp:nvSpPr>
        <dsp:cNvPr id="0" name=""/>
        <dsp:cNvSpPr/>
      </dsp:nvSpPr>
      <dsp:spPr>
        <a:xfrm>
          <a:off x="4260517" y="1548460"/>
          <a:ext cx="868970" cy="4344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Prorektor</a:t>
          </a:r>
          <a:endParaRPr lang="sv-SE" sz="900" kern="1200" dirty="0"/>
        </a:p>
      </dsp:txBody>
      <dsp:txXfrm>
        <a:off x="4260517" y="1548460"/>
        <a:ext cx="868970" cy="434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1ADD3-1B41-4C09-A0B7-6D9D7EDEF6A2}">
      <dsp:nvSpPr>
        <dsp:cNvPr id="0" name=""/>
        <dsp:cNvSpPr/>
      </dsp:nvSpPr>
      <dsp:spPr>
        <a:xfrm>
          <a:off x="3873960" y="2003994"/>
          <a:ext cx="2304634" cy="205494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Fysisk säkerhet</a:t>
          </a:r>
          <a:endParaRPr lang="sv-SE" sz="1800" kern="1200" dirty="0"/>
        </a:p>
      </dsp:txBody>
      <dsp:txXfrm>
        <a:off x="4318632" y="2485355"/>
        <a:ext cx="1415290" cy="1056283"/>
      </dsp:txXfrm>
    </dsp:sp>
    <dsp:sp modelId="{3CAB2446-5280-4AAF-9021-9F2C063E782E}">
      <dsp:nvSpPr>
        <dsp:cNvPr id="0" name=""/>
        <dsp:cNvSpPr/>
      </dsp:nvSpPr>
      <dsp:spPr>
        <a:xfrm>
          <a:off x="1637475" y="1423917"/>
          <a:ext cx="2548252" cy="235717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Informationssäkerhet</a:t>
          </a:r>
          <a:endParaRPr lang="sv-SE" sz="1800" kern="1200" dirty="0"/>
        </a:p>
      </dsp:txBody>
      <dsp:txXfrm>
        <a:off x="2258676" y="2020930"/>
        <a:ext cx="1305850" cy="1163152"/>
      </dsp:txXfrm>
    </dsp:sp>
    <dsp:sp modelId="{12F32B3E-C767-4C72-A661-C22EE8B64DD3}">
      <dsp:nvSpPr>
        <dsp:cNvPr id="0" name=""/>
        <dsp:cNvSpPr/>
      </dsp:nvSpPr>
      <dsp:spPr>
        <a:xfrm rot="20700000">
          <a:off x="3246684" y="238346"/>
          <a:ext cx="2334794" cy="21625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IT-säkerhet</a:t>
          </a:r>
          <a:endParaRPr lang="sv-SE" sz="1800" kern="1200" dirty="0"/>
        </a:p>
      </dsp:txBody>
      <dsp:txXfrm rot="-20700000">
        <a:off x="3768987" y="702450"/>
        <a:ext cx="1290188" cy="1234377"/>
      </dsp:txXfrm>
    </dsp:sp>
    <dsp:sp modelId="{F208A45F-5ACF-4F99-8111-FA46DA04B6B0}">
      <dsp:nvSpPr>
        <dsp:cNvPr id="0" name=""/>
        <dsp:cNvSpPr/>
      </dsp:nvSpPr>
      <dsp:spPr>
        <a:xfrm>
          <a:off x="4694191" y="1602262"/>
          <a:ext cx="2313132" cy="2679548"/>
        </a:xfrm>
        <a:prstGeom prst="circularArrow">
          <a:avLst>
            <a:gd name="adj1" fmla="val 4687"/>
            <a:gd name="adj2" fmla="val 299029"/>
            <a:gd name="adj3" fmla="val 2524712"/>
            <a:gd name="adj4" fmla="val 1584298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5B102-BD69-420E-A863-592E1796FCFA}">
      <dsp:nvSpPr>
        <dsp:cNvPr id="0" name=""/>
        <dsp:cNvSpPr/>
      </dsp:nvSpPr>
      <dsp:spPr>
        <a:xfrm>
          <a:off x="1376499" y="1050961"/>
          <a:ext cx="2343524" cy="23435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6D697-C7FD-47A7-AB9A-DFD48DF75C68}">
      <dsp:nvSpPr>
        <dsp:cNvPr id="0" name=""/>
        <dsp:cNvSpPr/>
      </dsp:nvSpPr>
      <dsp:spPr>
        <a:xfrm>
          <a:off x="3050532" y="-234427"/>
          <a:ext cx="2526791" cy="25267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92F31-D550-4151-A6B2-E7D06920F00E}">
      <dsp:nvSpPr>
        <dsp:cNvPr id="0" name=""/>
        <dsp:cNvSpPr/>
      </dsp:nvSpPr>
      <dsp:spPr>
        <a:xfrm>
          <a:off x="358" y="547"/>
          <a:ext cx="6556836" cy="15533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/>
            <a:t>Informationssäkerhetspolicy</a:t>
          </a:r>
          <a:br>
            <a:rPr lang="sv-SE" sz="2400" kern="1200" dirty="0"/>
          </a:br>
          <a:r>
            <a:rPr lang="sv-SE" sz="1800" i="1" kern="1200" dirty="0"/>
            <a:t>Beslutas av Rektor</a:t>
          </a:r>
          <a:endParaRPr lang="sv-SE" sz="1800" kern="1200" dirty="0"/>
        </a:p>
      </dsp:txBody>
      <dsp:txXfrm>
        <a:off x="45854" y="46043"/>
        <a:ext cx="6465844" cy="1462348"/>
      </dsp:txXfrm>
    </dsp:sp>
    <dsp:sp modelId="{9F464343-D4BC-42BD-8EE2-8B070E2B9600}">
      <dsp:nvSpPr>
        <dsp:cNvPr id="0" name=""/>
        <dsp:cNvSpPr/>
      </dsp:nvSpPr>
      <dsp:spPr>
        <a:xfrm>
          <a:off x="358" y="1670437"/>
          <a:ext cx="6556836" cy="15533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kern="1200" dirty="0"/>
            <a:t>Regler för Informationssäkerhet</a:t>
          </a:r>
          <a:br>
            <a:rPr lang="sv-SE" sz="2400" kern="1200" dirty="0"/>
          </a:br>
          <a:r>
            <a:rPr lang="sv-SE" sz="1800" i="1" kern="1200" dirty="0"/>
            <a:t>Beslutas av Förvaltningschef</a:t>
          </a:r>
          <a:endParaRPr lang="sv-SE" sz="1800" kern="1200" dirty="0"/>
        </a:p>
      </dsp:txBody>
      <dsp:txXfrm>
        <a:off x="45854" y="1715933"/>
        <a:ext cx="6465844" cy="1462348"/>
      </dsp:txXfrm>
    </dsp:sp>
    <dsp:sp modelId="{033B4373-FEA6-4E7F-8206-1F5C86C0F1E2}">
      <dsp:nvSpPr>
        <dsp:cNvPr id="0" name=""/>
        <dsp:cNvSpPr/>
      </dsp:nvSpPr>
      <dsp:spPr>
        <a:xfrm>
          <a:off x="358" y="3340328"/>
          <a:ext cx="2126081" cy="15533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err="1" smtClean="0"/>
            <a:t>Informationssäkerhets-anvisningar</a:t>
          </a:r>
          <a:r>
            <a:rPr lang="sv-SE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Användare</a:t>
          </a:r>
          <a:r>
            <a:rPr lang="sv-SE" sz="1000" b="1" kern="1200" dirty="0"/>
            <a:t/>
          </a:r>
          <a:br>
            <a:rPr lang="sv-SE" sz="1000" b="1" kern="1200" dirty="0"/>
          </a:br>
          <a:r>
            <a:rPr lang="sv-SE" sz="1050" b="0" i="1" kern="1200" dirty="0"/>
            <a:t>Beslutas av Förvaltningschef</a:t>
          </a:r>
          <a:endParaRPr lang="sv-SE" sz="1050" b="1" kern="1200" dirty="0"/>
        </a:p>
      </dsp:txBody>
      <dsp:txXfrm>
        <a:off x="45854" y="3385824"/>
        <a:ext cx="2035089" cy="1462348"/>
      </dsp:txXfrm>
    </dsp:sp>
    <dsp:sp modelId="{EE80C7A4-34D9-4C16-8D30-AC2032E62E21}">
      <dsp:nvSpPr>
        <dsp:cNvPr id="0" name=""/>
        <dsp:cNvSpPr/>
      </dsp:nvSpPr>
      <dsp:spPr>
        <a:xfrm>
          <a:off x="2215736" y="3340328"/>
          <a:ext cx="2126081" cy="15533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err="1" smtClean="0"/>
            <a:t>Informationssäkerhets-anvisningar</a:t>
          </a:r>
          <a:r>
            <a:rPr lang="sv-SE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Förvaltning</a:t>
          </a:r>
          <a:r>
            <a:rPr lang="sv-SE" sz="1000" b="1" kern="1200" dirty="0"/>
            <a:t/>
          </a:r>
          <a:br>
            <a:rPr lang="sv-SE" sz="1000" b="1" kern="1200" dirty="0"/>
          </a:br>
          <a:r>
            <a:rPr lang="sv-SE" sz="1050" b="0" i="1" kern="1200" dirty="0"/>
            <a:t>Beslutas av Förvaltningschef</a:t>
          </a:r>
          <a:endParaRPr lang="sv-SE" sz="1050" kern="1200" dirty="0"/>
        </a:p>
      </dsp:txBody>
      <dsp:txXfrm>
        <a:off x="2261232" y="3385824"/>
        <a:ext cx="2035089" cy="1462348"/>
      </dsp:txXfrm>
    </dsp:sp>
    <dsp:sp modelId="{4FEEF85B-9307-4AA6-B1E7-8094DAEB2289}">
      <dsp:nvSpPr>
        <dsp:cNvPr id="0" name=""/>
        <dsp:cNvSpPr/>
      </dsp:nvSpPr>
      <dsp:spPr>
        <a:xfrm>
          <a:off x="4431113" y="3340328"/>
          <a:ext cx="2126081" cy="15533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err="1" smtClean="0"/>
            <a:t>Informationssäkerhets-anvisningar</a:t>
          </a:r>
          <a:r>
            <a:rPr lang="sv-SE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Kontinuitet </a:t>
          </a:r>
          <a:r>
            <a:rPr lang="sv-SE" sz="1400" b="1" kern="1200" dirty="0"/>
            <a:t>och Drift</a:t>
          </a:r>
          <a:br>
            <a:rPr lang="sv-SE" sz="1400" b="1" kern="1200" dirty="0"/>
          </a:br>
          <a:r>
            <a:rPr lang="sv-SE" sz="1050" b="0" i="1" kern="1200" dirty="0"/>
            <a:t>Beslutas av Förvaltningschef</a:t>
          </a:r>
          <a:endParaRPr lang="sv-SE" sz="1050" kern="1200" dirty="0"/>
        </a:p>
      </dsp:txBody>
      <dsp:txXfrm>
        <a:off x="4476609" y="3385824"/>
        <a:ext cx="2035089" cy="1462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E2E8362-7B74-CD41-BED9-51C895E0F26E}" type="datetime1">
              <a:rPr lang="sv-SE"/>
              <a:pPr/>
              <a:t>2016-04-13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D9D900B-F64A-7D40-A107-5788E4736ED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056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2B30327-357F-3343-805F-CF1F05C4CF93}" type="datetime1">
              <a:rPr lang="sv-SE"/>
              <a:pPr/>
              <a:t>2016-04-13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2B1B8E9-9BE0-194F-B3CF-D6D0B7B1DAE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973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HKR</a:t>
            </a:r>
            <a:r>
              <a:rPr lang="sv-SE" baseline="0" dirty="0" smtClean="0"/>
              <a:t> i siffror: </a:t>
            </a:r>
          </a:p>
          <a:p>
            <a:r>
              <a:rPr lang="sv-SE" baseline="0" dirty="0" smtClean="0"/>
              <a:t>14000 studenter (många distans), 45 program, 450 kurser</a:t>
            </a:r>
          </a:p>
          <a:p>
            <a:r>
              <a:rPr lang="sv-SE" baseline="0" dirty="0" smtClean="0"/>
              <a:t>Ca 500 anställda (årsarbetskraft) varav 70% undervisar/forskar.</a:t>
            </a:r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1B8E9-9BE0-194F-B3CF-D6D0B7B1DAE8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46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IT-chef = roll som IT-säkerhetsansvarig</a:t>
            </a:r>
          </a:p>
          <a:p>
            <a:r>
              <a:rPr lang="sv-SE" dirty="0" smtClean="0"/>
              <a:t>Projektledare</a:t>
            </a:r>
            <a:r>
              <a:rPr lang="sv-SE" baseline="0" dirty="0" smtClean="0"/>
              <a:t> IT-service = roll som Informationssäkerhetsansvarig (20%)</a:t>
            </a:r>
          </a:p>
          <a:p>
            <a:r>
              <a:rPr lang="sv-SE" dirty="0" smtClean="0"/>
              <a:t>Fastighets- och servicechef = ansvarig för Fysisk säkerhet</a:t>
            </a:r>
          </a:p>
          <a:p>
            <a:endParaRPr lang="sv-SE" dirty="0" smtClean="0"/>
          </a:p>
          <a:p>
            <a:r>
              <a:rPr lang="sv-SE" dirty="0" smtClean="0"/>
              <a:t>Samarbete mellan dessa.</a:t>
            </a:r>
            <a:endParaRPr lang="sv-SE" baseline="0" dirty="0" smtClean="0"/>
          </a:p>
          <a:p>
            <a:r>
              <a:rPr lang="sv-SE" baseline="0" dirty="0" smtClean="0"/>
              <a:t>Arbetar utifrån olika uppgifter (prioriterade), anpassat till sina ordinarie arbetsuppgifter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1B8E9-9BE0-194F-B3CF-D6D0B7B1DAE8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02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sv-SE"/>
              <a:t>11-03-11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E1A-B6D6-A443-930C-7621FE112DB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82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sv-SE"/>
              <a:t>11-03-11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4B377-F9BB-764E-8AD5-7E5CA510980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08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sv-SE"/>
              <a:t>11-03-11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A9287-2B1D-F54C-85F0-33D75FF4895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51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sv-SE"/>
              <a:t>11-03-11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0ADE8-74DB-A341-AC14-ABCCF236CF7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02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sv-SE"/>
              <a:t>11-03-11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D8B42-C790-444B-8C7D-4A9F9730E6E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80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sv-SE"/>
              <a:t>11-03-11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CFDD6-F7C5-C048-861B-3F33C4895AE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88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sv-SE"/>
              <a:t>11-03-11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0B448-62CB-7F43-B806-8550AC684D6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77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sv-SE"/>
              <a:t>11-03-11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56829-171A-C841-BDC5-7AFBAE35151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44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sv-SE"/>
              <a:t>11-03-11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827A-905C-6844-9A2B-BF0C90C6731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01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sv-SE"/>
              <a:t>11-03-11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A4EDA-E117-8249-8C82-BB56917B8911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57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sv-SE"/>
              <a:t>11-03-11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7C3F3-2D9B-834D-8ABC-333AE2BF1FB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43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072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7781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10C4E4B-DC7F-8F40-B47C-DF522102C54B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029" name="Bildobjekt 6" descr="HKR_logotype_rgb_fz_ppt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614988"/>
            <a:ext cx="1181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objekt 6" descr="HKR_ppt_rg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ubrik 7"/>
          <p:cNvSpPr>
            <a:spLocks noGrp="1"/>
          </p:cNvSpPr>
          <p:nvPr>
            <p:ph type="ctrTitle"/>
          </p:nvPr>
        </p:nvSpPr>
        <p:spPr>
          <a:xfrm>
            <a:off x="3689350" y="400050"/>
            <a:ext cx="4951413" cy="2428875"/>
          </a:xfrm>
        </p:spPr>
        <p:txBody>
          <a:bodyPr anchor="t"/>
          <a:lstStyle/>
          <a:p>
            <a:pPr algn="ctr"/>
            <a:r>
              <a:rPr lang="sv-SE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sv-SE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sv-SE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Säkerhetsarbete </a:t>
            </a:r>
            <a:r>
              <a:rPr lang="sv-SE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på HKR</a:t>
            </a:r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822325" y="3886200"/>
            <a:ext cx="749935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dirty="0" smtClean="0">
                <a:solidFill>
                  <a:schemeClr val="bg1"/>
                </a:solidFill>
                <a:ea typeface="+mn-ea"/>
                <a:cs typeface="+mn-cs"/>
              </a:rPr>
              <a:t>Ingrid Hobring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dirty="0" smtClean="0">
                <a:solidFill>
                  <a:schemeClr val="bg1"/>
                </a:solidFill>
                <a:ea typeface="+mn-ea"/>
                <a:cs typeface="+mn-cs"/>
              </a:rPr>
              <a:t>Informationssäkerhetsansvarig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sv-SE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Utmaning vs hantering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DE8-74DB-A341-AC14-ABCCF236CF74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457200" y="1275721"/>
            <a:ext cx="84089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smtClean="0"/>
              <a:t>Informationssäkerhetsarbetet ska göras enligt föreskrifter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smtClean="0"/>
              <a:t>Nya utmaningar kontinuerligt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smtClean="0"/>
              <a:t>Ledningens ambition, stöd och förankring</a:t>
            </a:r>
          </a:p>
          <a:p>
            <a:endParaRPr lang="sv-SE" sz="2400" dirty="0"/>
          </a:p>
          <a:p>
            <a:r>
              <a:rPr lang="sv-SE" sz="2400" dirty="0" smtClean="0"/>
              <a:t>Alltså – göra samma sak som alla andra fast med mindre resurser</a:t>
            </a:r>
          </a:p>
          <a:p>
            <a:endParaRPr lang="sv-SE" sz="2400" dirty="0"/>
          </a:p>
          <a:p>
            <a:r>
              <a:rPr lang="sv-SE" sz="2400" dirty="0" smtClean="0"/>
              <a:t>HUR?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smtClean="0"/>
              <a:t>”</a:t>
            </a:r>
            <a:r>
              <a:rPr lang="sv-SE" sz="2400" dirty="0" err="1" smtClean="0"/>
              <a:t>Good</a:t>
            </a:r>
            <a:r>
              <a:rPr lang="sv-SE" sz="2400" dirty="0" smtClean="0"/>
              <a:t> </a:t>
            </a:r>
            <a:r>
              <a:rPr lang="sv-SE" sz="2400" dirty="0" err="1"/>
              <a:t>enough</a:t>
            </a:r>
            <a:r>
              <a:rPr lang="sv-SE" sz="2400" dirty="0" smtClean="0"/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smtClean="0"/>
              <a:t>Lärosätessamverkan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smtClean="0"/>
              <a:t>Man behöver vara lite av en hängiven ”nörd”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0740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7139" y="1146908"/>
            <a:ext cx="7072313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sv-SE" sz="9600" b="1" dirty="0" smtClean="0"/>
              <a:t>?</a:t>
            </a:r>
          </a:p>
          <a:p>
            <a:pPr marL="0" indent="0" algn="ctr">
              <a:buNone/>
            </a:pPr>
            <a:endParaRPr lang="sv-SE" sz="8000" b="1" dirty="0" smtClean="0"/>
          </a:p>
          <a:p>
            <a:pPr marL="0" indent="0" algn="ctr">
              <a:buNone/>
            </a:pPr>
            <a:r>
              <a:rPr lang="sv-SE" sz="5400" dirty="0" smtClean="0"/>
              <a:t>Tack!</a:t>
            </a:r>
            <a:endParaRPr lang="sv-SE" sz="5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DE8-74DB-A341-AC14-ABCCF236CF74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3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7813" y="265941"/>
            <a:ext cx="4174947" cy="614004"/>
          </a:xfrm>
        </p:spPr>
        <p:txBody>
          <a:bodyPr/>
          <a:lstStyle/>
          <a:p>
            <a:r>
              <a:rPr lang="sv-SE" dirty="0" smtClean="0"/>
              <a:t>Mitt jobb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DE8-74DB-A341-AC14-ABCCF236CF74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323491" y="4080396"/>
            <a:ext cx="37625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Projektledare</a:t>
            </a:r>
            <a:endParaRPr lang="sv-SE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216139" y="3252975"/>
            <a:ext cx="48083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v-SE" sz="2400" b="1" dirty="0" smtClean="0">
                <a:ln/>
                <a:solidFill>
                  <a:schemeClr val="accent3"/>
                </a:solidFill>
              </a:rPr>
              <a:t>Informationssäkerhetsansvarig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57" y="265941"/>
            <a:ext cx="3357869" cy="152917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056" y="2497634"/>
            <a:ext cx="1832697" cy="2605762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8" y="4082603"/>
            <a:ext cx="2714507" cy="2714507"/>
          </a:xfrm>
          <a:prstGeom prst="rect">
            <a:avLst/>
          </a:prstGeom>
        </p:spPr>
      </p:pic>
      <p:sp>
        <p:nvSpPr>
          <p:cNvPr id="20" name="Rektangel 19"/>
          <p:cNvSpPr/>
          <p:nvPr/>
        </p:nvSpPr>
        <p:spPr>
          <a:xfrm>
            <a:off x="2546444" y="1290115"/>
            <a:ext cx="29931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Security Coordinator</a:t>
            </a:r>
            <a:endParaRPr lang="sv-SE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2018063" y="1811131"/>
            <a:ext cx="40498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</a:t>
            </a:r>
            <a:r>
              <a:rPr lang="sv-SE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Technical</a:t>
            </a:r>
            <a:r>
              <a:rPr lang="sv-SE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Specialist</a:t>
            </a:r>
            <a:endParaRPr lang="sv-SE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23491" y="57800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E-handel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525197" y="5375743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Digital tentamensanmälan </a:t>
            </a:r>
          </a:p>
          <a:p>
            <a:r>
              <a:rPr lang="sv-SE" dirty="0" smtClean="0"/>
              <a:t>och tentamenstillfällen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41294" y="499864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Win7 – klienter o miljö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656862" y="619309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Ladok3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73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21" grpId="0"/>
      <p:bldP spid="3" grpId="0"/>
      <p:bldP spid="5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title"/>
          </p:nvPr>
        </p:nvSpPr>
        <p:spPr>
          <a:xfrm>
            <a:off x="457200" y="134594"/>
            <a:ext cx="8229600" cy="1143000"/>
          </a:xfrm>
        </p:spPr>
        <p:txBody>
          <a:bodyPr/>
          <a:lstStyle/>
          <a:p>
            <a:r>
              <a:rPr lang="sv-SE" dirty="0" smtClean="0">
                <a:latin typeface="Arial" charset="0"/>
                <a:ea typeface="ＭＳ Ｐゴシック" charset="0"/>
                <a:cs typeface="ＭＳ Ｐゴシック" charset="0"/>
              </a:rPr>
              <a:t>HKR som organisation</a:t>
            </a:r>
            <a:endParaRPr lang="sv-S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Platshållare för innehåll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47264"/>
              </p:ext>
            </p:extLst>
          </p:nvPr>
        </p:nvGraphicFramePr>
        <p:xfrm>
          <a:off x="457200" y="1021492"/>
          <a:ext cx="8229600" cy="5699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42ACDD-9928-6545-82E6-AAC7B743AABF}" type="slidenum">
              <a:rPr lang="sv-SE" sz="1200">
                <a:solidFill>
                  <a:srgbClr val="898989"/>
                </a:solidFill>
              </a:rPr>
              <a:pPr eaLnBrk="1" hangingPunct="1"/>
              <a:t>3</a:t>
            </a:fld>
            <a:endParaRPr lang="sv-S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65062"/>
            <a:ext cx="8229600" cy="1143000"/>
          </a:xfrm>
        </p:spPr>
        <p:txBody>
          <a:bodyPr/>
          <a:lstStyle/>
          <a:p>
            <a:r>
              <a:rPr lang="sv-SE" dirty="0" smtClean="0"/>
              <a:t>Säkerhet på HKR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97286"/>
              </p:ext>
            </p:extLst>
          </p:nvPr>
        </p:nvGraphicFramePr>
        <p:xfrm>
          <a:off x="705131" y="1027611"/>
          <a:ext cx="7289338" cy="4581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DE8-74DB-A341-AC14-ABCCF236CF74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3" y="2559460"/>
            <a:ext cx="1908000" cy="1908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3859475"/>
            <a:ext cx="1908000" cy="1908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69" y="402678"/>
            <a:ext cx="1908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LIS på HKR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DE8-74DB-A341-AC14-ABCCF236CF74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0" y="19507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83925389"/>
              </p:ext>
            </p:extLst>
          </p:nvPr>
        </p:nvGraphicFramePr>
        <p:xfrm>
          <a:off x="1140823" y="1254035"/>
          <a:ext cx="6557554" cy="489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9144"/>
            <a:ext cx="8229600" cy="1143000"/>
          </a:xfrm>
        </p:spPr>
        <p:txBody>
          <a:bodyPr/>
          <a:lstStyle/>
          <a:p>
            <a:r>
              <a:rPr lang="sv-SE" dirty="0" smtClean="0"/>
              <a:t>Anvisningar Användare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DE8-74DB-A341-AC14-ABCCF236CF74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694" y="960968"/>
            <a:ext cx="4895547" cy="60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DE8-74DB-A341-AC14-ABCCF236CF74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b="1575"/>
          <a:stretch/>
        </p:blipFill>
        <p:spPr>
          <a:xfrm>
            <a:off x="457200" y="115148"/>
            <a:ext cx="6625087" cy="435333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88" y="4515630"/>
            <a:ext cx="6560982" cy="35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Uppgifter som </a:t>
            </a:r>
            <a:r>
              <a:rPr lang="sv-SE" dirty="0" err="1" smtClean="0"/>
              <a:t>Infosäk</a:t>
            </a:r>
            <a:r>
              <a:rPr lang="sv-SE" dirty="0" smtClean="0"/>
              <a:t> HKR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sv-SE" dirty="0"/>
              <a:t>Information</a:t>
            </a:r>
            <a:endParaRPr lang="sv-SE" dirty="0" smtClean="0"/>
          </a:p>
          <a:p>
            <a:r>
              <a:rPr lang="sv-SE" dirty="0" smtClean="0"/>
              <a:t>Utbildning</a:t>
            </a:r>
            <a:endParaRPr lang="sv-SE" dirty="0"/>
          </a:p>
          <a:p>
            <a:r>
              <a:rPr lang="sv-SE" dirty="0" smtClean="0"/>
              <a:t>Omvärldsbevakning</a:t>
            </a:r>
          </a:p>
          <a:p>
            <a:r>
              <a:rPr lang="sv-SE" dirty="0" smtClean="0"/>
              <a:t>Systemförvaltning</a:t>
            </a:r>
          </a:p>
          <a:p>
            <a:r>
              <a:rPr lang="sv-SE" dirty="0" smtClean="0"/>
              <a:t>Riskanalyser</a:t>
            </a:r>
          </a:p>
          <a:p>
            <a:r>
              <a:rPr lang="sv-SE" dirty="0" smtClean="0"/>
              <a:t>Lokala dokument</a:t>
            </a:r>
          </a:p>
          <a:p>
            <a:r>
              <a:rPr lang="sv-SE" dirty="0" smtClean="0"/>
              <a:t>Frågor från verksamheten</a:t>
            </a:r>
          </a:p>
          <a:p>
            <a:r>
              <a:rPr lang="sv-SE" dirty="0" smtClean="0"/>
              <a:t>………..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DE8-74DB-A341-AC14-ABCCF236CF74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8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ADE8-74DB-A341-AC14-ABCCF236CF74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7" y="666594"/>
            <a:ext cx="7239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KRpptGrund">
  <a:themeElements>
    <a:clrScheme name="1HKR färgtema">
      <a:dk1>
        <a:sysClr val="windowText" lastClr="000000"/>
      </a:dk1>
      <a:lt1>
        <a:sysClr val="window" lastClr="FFFFFF"/>
      </a:lt1>
      <a:dk2>
        <a:srgbClr val="50AA00"/>
      </a:dk2>
      <a:lt2>
        <a:srgbClr val="EEECE1"/>
      </a:lt2>
      <a:accent1>
        <a:srgbClr val="0A8200"/>
      </a:accent1>
      <a:accent2>
        <a:srgbClr val="005A00"/>
      </a:accent2>
      <a:accent3>
        <a:srgbClr val="8C8C8C"/>
      </a:accent3>
      <a:accent4>
        <a:srgbClr val="BEBEBE"/>
      </a:accent4>
      <a:accent5>
        <a:srgbClr val="EBEBEB"/>
      </a:accent5>
      <a:accent6>
        <a:srgbClr val="E10082"/>
      </a:accent6>
      <a:hlink>
        <a:srgbClr val="0A8200"/>
      </a:hlink>
      <a:folHlink>
        <a:srgbClr val="005A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HKRsvensk</Template>
  <TotalTime>634</TotalTime>
  <Words>218</Words>
  <Application>Microsoft Office PowerPoint</Application>
  <PresentationFormat>Bildspel på skärmen (4:3)</PresentationFormat>
  <Paragraphs>89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HKRpptGrund</vt:lpstr>
      <vt:lpstr> Säkerhetsarbete på HKR</vt:lpstr>
      <vt:lpstr>Mitt jobb</vt:lpstr>
      <vt:lpstr>HKR som organisation</vt:lpstr>
      <vt:lpstr>Säkerhet på HKR</vt:lpstr>
      <vt:lpstr>LIS på HKR</vt:lpstr>
      <vt:lpstr>Anvisningar Användare</vt:lpstr>
      <vt:lpstr>PowerPoint-presentation</vt:lpstr>
      <vt:lpstr>Uppgifter som Infosäk HKR</vt:lpstr>
      <vt:lpstr>PowerPoint-presentation</vt:lpstr>
      <vt:lpstr>Utmaning vs hantering</vt:lpstr>
      <vt:lpstr>PowerPoint-presentation</vt:lpstr>
    </vt:vector>
  </TitlesOfParts>
  <Company>Högskolan Kristianstad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Säkerhetsarbete på HKR</dc:title>
  <dc:creator>Ingrid Hobring</dc:creator>
  <cp:lastModifiedBy>Ingrid Hobring</cp:lastModifiedBy>
  <cp:revision>46</cp:revision>
  <dcterms:created xsi:type="dcterms:W3CDTF">2016-04-01T11:02:51Z</dcterms:created>
  <dcterms:modified xsi:type="dcterms:W3CDTF">2016-04-13T13:05:05Z</dcterms:modified>
</cp:coreProperties>
</file>